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80"/>
  </p:normalViewPr>
  <p:slideViewPr>
    <p:cSldViewPr snapToGrid="0" snapToObjects="1">
      <p:cViewPr>
        <p:scale>
          <a:sx n="95" d="100"/>
          <a:sy n="95" d="100"/>
        </p:scale>
        <p:origin x="-120"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CB8ABA-E9AA-864B-9FDB-6935951C7E6A}" type="doc">
      <dgm:prSet loTypeId="urn:microsoft.com/office/officeart/2005/8/layout/bProcess2" loCatId="" qsTypeId="urn:microsoft.com/office/officeart/2005/8/quickstyle/simple1" qsCatId="simple" csTypeId="urn:microsoft.com/office/officeart/2005/8/colors/accent1_2" csCatId="accent1" phldr="1"/>
      <dgm:spPr/>
      <dgm:t>
        <a:bodyPr/>
        <a:lstStyle/>
        <a:p>
          <a:endParaRPr lang="en-US"/>
        </a:p>
      </dgm:t>
    </dgm:pt>
    <dgm:pt modelId="{9C8DDBE0-4154-CF43-94DF-3E552BCDF301}">
      <dgm:prSet phldrT="[Text]" custT="1"/>
      <dgm:spPr/>
      <dgm:t>
        <a:bodyPr/>
        <a:lstStyle/>
        <a:p>
          <a:r>
            <a:rPr lang="en-IN" sz="1200"/>
            <a:t>Data collection and cleaning </a:t>
          </a:r>
        </a:p>
        <a:p>
          <a:r>
            <a:rPr lang="en-IN" sz="1200"/>
            <a:t> Import the data  Identifying the data quality issues and clean the data</a:t>
          </a:r>
          <a:endParaRPr lang="en-US" sz="1200" dirty="0"/>
        </a:p>
      </dgm:t>
    </dgm:pt>
    <dgm:pt modelId="{A23F1DF0-3A6B-2844-8449-967C46E15599}" type="parTrans" cxnId="{A51C3A59-9DF0-1F48-AB9A-E77E5C3B9581}">
      <dgm:prSet/>
      <dgm:spPr/>
      <dgm:t>
        <a:bodyPr/>
        <a:lstStyle/>
        <a:p>
          <a:endParaRPr lang="en-US"/>
        </a:p>
      </dgm:t>
    </dgm:pt>
    <dgm:pt modelId="{5837DC5C-3283-D44C-A9D8-3B487973B296}" type="sibTrans" cxnId="{A51C3A59-9DF0-1F48-AB9A-E77E5C3B9581}">
      <dgm:prSet/>
      <dgm:spPr/>
      <dgm:t>
        <a:bodyPr/>
        <a:lstStyle/>
        <a:p>
          <a:endParaRPr lang="en-US"/>
        </a:p>
      </dgm:t>
    </dgm:pt>
    <dgm:pt modelId="{96AA8A37-3AEB-7A4C-8423-7E75876CD4D0}">
      <dgm:prSet phldrT="[Text]" custT="1"/>
      <dgm:spPr/>
      <dgm:t>
        <a:bodyPr/>
        <a:lstStyle/>
        <a:p>
          <a:r>
            <a:rPr lang="en-IN" sz="1100"/>
            <a:t>Outlier analysis and removal. Removing the outlier where ever required as per understanding the problem statement</a:t>
          </a:r>
          <a:endParaRPr lang="en-US" sz="1100" dirty="0"/>
        </a:p>
      </dgm:t>
    </dgm:pt>
    <dgm:pt modelId="{1E7E6AAF-D755-5244-A814-729EC6059FBA}" type="parTrans" cxnId="{177FB41B-59AA-6842-9ED7-936916FF7E09}">
      <dgm:prSet/>
      <dgm:spPr/>
      <dgm:t>
        <a:bodyPr/>
        <a:lstStyle/>
        <a:p>
          <a:endParaRPr lang="en-US"/>
        </a:p>
      </dgm:t>
    </dgm:pt>
    <dgm:pt modelId="{2699A77B-C5D8-A54A-B7EB-E1E8E0A6004E}" type="sibTrans" cxnId="{177FB41B-59AA-6842-9ED7-936916FF7E09}">
      <dgm:prSet/>
      <dgm:spPr/>
      <dgm:t>
        <a:bodyPr/>
        <a:lstStyle/>
        <a:p>
          <a:endParaRPr lang="en-US"/>
        </a:p>
      </dgm:t>
    </dgm:pt>
    <dgm:pt modelId="{10F5C076-591B-B644-8AAB-C404DD21C337}">
      <dgm:prSet phldrT="[Text]" custT="1"/>
      <dgm:spPr/>
      <dgm:t>
        <a:bodyPr/>
        <a:lstStyle/>
        <a:p>
          <a:r>
            <a:rPr lang="en-IN" sz="1100"/>
            <a:t>Visualizing the data: -  Visualizing few original data variables to look for any pattern or correlation.</a:t>
          </a:r>
          <a:endParaRPr lang="en-US" sz="1100" dirty="0"/>
        </a:p>
      </dgm:t>
    </dgm:pt>
    <dgm:pt modelId="{221D0885-0027-1F4F-B287-6C2E36461858}" type="parTrans" cxnId="{8FE8DF74-D998-624C-B980-E6FF7798C1EF}">
      <dgm:prSet/>
      <dgm:spPr/>
      <dgm:t>
        <a:bodyPr/>
        <a:lstStyle/>
        <a:p>
          <a:endParaRPr lang="en-US"/>
        </a:p>
      </dgm:t>
    </dgm:pt>
    <dgm:pt modelId="{171E896C-08DC-0043-BDEA-C43AB4BADD78}" type="sibTrans" cxnId="{8FE8DF74-D998-624C-B980-E6FF7798C1EF}">
      <dgm:prSet/>
      <dgm:spPr/>
      <dgm:t>
        <a:bodyPr/>
        <a:lstStyle/>
        <a:p>
          <a:endParaRPr lang="en-US"/>
        </a:p>
      </dgm:t>
    </dgm:pt>
    <dgm:pt modelId="{16AEE995-6490-6542-AC3C-C12263B00605}">
      <dgm:prSet phldrT="[Text]" custT="1"/>
      <dgm:spPr/>
      <dgm:t>
        <a:bodyPr/>
        <a:lstStyle/>
        <a:p>
          <a:r>
            <a:rPr lang="en-IN" sz="1200"/>
            <a:t>Scaling the data: -  Standardizing all the continuous variables</a:t>
          </a:r>
          <a:endParaRPr lang="en-US" sz="1200" dirty="0"/>
        </a:p>
      </dgm:t>
    </dgm:pt>
    <dgm:pt modelId="{09146909-D0A4-2C46-BC90-9E25CA14DE81}" type="parTrans" cxnId="{9CF9D080-102B-F447-A059-FC4C3B6594D1}">
      <dgm:prSet/>
      <dgm:spPr/>
      <dgm:t>
        <a:bodyPr/>
        <a:lstStyle/>
        <a:p>
          <a:endParaRPr lang="en-US"/>
        </a:p>
      </dgm:t>
    </dgm:pt>
    <dgm:pt modelId="{00BC3F9D-7B3A-974F-9571-7BF586CECEA7}" type="sibTrans" cxnId="{9CF9D080-102B-F447-A059-FC4C3B6594D1}">
      <dgm:prSet/>
      <dgm:spPr/>
      <dgm:t>
        <a:bodyPr/>
        <a:lstStyle/>
        <a:p>
          <a:endParaRPr lang="en-US"/>
        </a:p>
      </dgm:t>
    </dgm:pt>
    <dgm:pt modelId="{F3EF16AA-9AFA-0A4C-AEC2-6C8F33F4A0EF}">
      <dgm:prSet phldrT="[Text]"/>
      <dgm:spPr/>
      <dgm:t>
        <a:bodyPr/>
        <a:lstStyle/>
        <a:p>
          <a:r>
            <a:rPr lang="en-IN" dirty="0"/>
            <a:t>PCA on the data:- To derive principal components. To check the variance ratios. </a:t>
          </a:r>
          <a:r>
            <a:rPr lang="en-IN" dirty="0" err="1"/>
            <a:t>Screeplot</a:t>
          </a:r>
          <a:r>
            <a:rPr lang="en-IN" dirty="0"/>
            <a:t> - plotting the cumulative variance against the number of components</a:t>
          </a:r>
          <a:endParaRPr lang="en-US" dirty="0"/>
        </a:p>
      </dgm:t>
    </dgm:pt>
    <dgm:pt modelId="{9CADA92D-BF29-0F49-8804-E5CA540B448E}" type="parTrans" cxnId="{115B79CD-FCBD-0A4A-ACA7-27AD4CFCBED9}">
      <dgm:prSet/>
      <dgm:spPr/>
      <dgm:t>
        <a:bodyPr/>
        <a:lstStyle/>
        <a:p>
          <a:endParaRPr lang="en-US"/>
        </a:p>
      </dgm:t>
    </dgm:pt>
    <dgm:pt modelId="{6899124E-08F3-534B-BDC3-5A00B099E02F}" type="sibTrans" cxnId="{115B79CD-FCBD-0A4A-ACA7-27AD4CFCBED9}">
      <dgm:prSet/>
      <dgm:spPr/>
      <dgm:t>
        <a:bodyPr/>
        <a:lstStyle/>
        <a:p>
          <a:endParaRPr lang="en-US"/>
        </a:p>
      </dgm:t>
    </dgm:pt>
    <dgm:pt modelId="{9DADA2AB-C621-E645-8446-A5297F52F69C}">
      <dgm:prSet phldrT="[Text]"/>
      <dgm:spPr/>
      <dgm:t>
        <a:bodyPr/>
        <a:lstStyle/>
        <a:p>
          <a:r>
            <a:rPr lang="en-IN" dirty="0"/>
            <a:t>PCA on the data: -  To derive principal components. To check the variance ratios. </a:t>
          </a:r>
          <a:r>
            <a:rPr lang="en-IN" dirty="0" err="1"/>
            <a:t>Screeplot</a:t>
          </a:r>
          <a:r>
            <a:rPr lang="en-IN" dirty="0"/>
            <a:t> - plotting the cumulative variance against the number of components </a:t>
          </a:r>
          <a:endParaRPr lang="en-US" dirty="0"/>
        </a:p>
      </dgm:t>
    </dgm:pt>
    <dgm:pt modelId="{F1C0E2B5-80F5-DC48-A4D7-7DF67B506ACF}" type="parTrans" cxnId="{0AD9FB38-CFC1-BD43-BBB3-00188A927A48}">
      <dgm:prSet/>
      <dgm:spPr/>
      <dgm:t>
        <a:bodyPr/>
        <a:lstStyle/>
        <a:p>
          <a:endParaRPr lang="en-US"/>
        </a:p>
      </dgm:t>
    </dgm:pt>
    <dgm:pt modelId="{6AA8211D-1C40-2E45-8950-F0D8A07ED875}" type="sibTrans" cxnId="{0AD9FB38-CFC1-BD43-BBB3-00188A927A48}">
      <dgm:prSet/>
      <dgm:spPr/>
      <dgm:t>
        <a:bodyPr/>
        <a:lstStyle/>
        <a:p>
          <a:endParaRPr lang="en-US"/>
        </a:p>
      </dgm:t>
    </dgm:pt>
    <dgm:pt modelId="{D35369DF-7C53-EA40-A112-1959F9026E8A}">
      <dgm:prSet phldrT="[Text]"/>
      <dgm:spPr/>
      <dgm:t>
        <a:bodyPr/>
        <a:lstStyle/>
        <a:p>
          <a:r>
            <a:rPr lang="en-IN" dirty="0"/>
            <a:t>K means clustering:-  Identify the ‘k’ by silhouette analysis and sum of squared distances graph. Forming n – clusters on PCA modified data </a:t>
          </a:r>
          <a:endParaRPr lang="en-US" dirty="0"/>
        </a:p>
      </dgm:t>
    </dgm:pt>
    <dgm:pt modelId="{56013248-D150-7B4F-83E7-D3F6F66AA48D}" type="parTrans" cxnId="{0DA4D1A8-65B2-B744-B35F-A1666BCFC9EC}">
      <dgm:prSet/>
      <dgm:spPr/>
      <dgm:t>
        <a:bodyPr/>
        <a:lstStyle/>
        <a:p>
          <a:endParaRPr lang="en-US"/>
        </a:p>
      </dgm:t>
    </dgm:pt>
    <dgm:pt modelId="{D06BFA12-282B-6248-BA74-09C9D42F1C5D}" type="sibTrans" cxnId="{0DA4D1A8-65B2-B744-B35F-A1666BCFC9EC}">
      <dgm:prSet/>
      <dgm:spPr/>
      <dgm:t>
        <a:bodyPr/>
        <a:lstStyle/>
        <a:p>
          <a:endParaRPr lang="en-US"/>
        </a:p>
      </dgm:t>
    </dgm:pt>
    <dgm:pt modelId="{17FABB5E-E53B-3148-8D81-633D4FC7CC0B}">
      <dgm:prSet phldrT="[Text]" custT="1"/>
      <dgm:spPr/>
      <dgm:t>
        <a:bodyPr/>
        <a:lstStyle/>
        <a:p>
          <a:r>
            <a:rPr lang="en-IN" sz="1000"/>
            <a:t>Hierarchical Clustering:- Identify the ‘n’ via dendrogram.  Forming n – clusters on PCA modified data. Visualizing the clusters with various variables </a:t>
          </a:r>
          <a:endParaRPr lang="en-US" sz="1000" dirty="0"/>
        </a:p>
      </dgm:t>
    </dgm:pt>
    <dgm:pt modelId="{6D887B8B-DCC5-2D40-B25F-0618BFDED7F6}" type="parTrans" cxnId="{DB683304-691D-0A42-8BB3-338F4DBC8AA1}">
      <dgm:prSet/>
      <dgm:spPr/>
      <dgm:t>
        <a:bodyPr/>
        <a:lstStyle/>
        <a:p>
          <a:endParaRPr lang="en-US"/>
        </a:p>
      </dgm:t>
    </dgm:pt>
    <dgm:pt modelId="{94FF3D63-D7AA-4744-ABB8-0111BB15A4C2}" type="sibTrans" cxnId="{DB683304-691D-0A42-8BB3-338F4DBC8AA1}">
      <dgm:prSet/>
      <dgm:spPr/>
      <dgm:t>
        <a:bodyPr/>
        <a:lstStyle/>
        <a:p>
          <a:endParaRPr lang="en-US"/>
        </a:p>
      </dgm:t>
    </dgm:pt>
    <dgm:pt modelId="{211F2010-C70F-B14A-BF73-F3AF51A248D1}">
      <dgm:prSet phldrT="[Text]"/>
      <dgm:spPr/>
      <dgm:t>
        <a:bodyPr/>
        <a:lstStyle/>
        <a:p>
          <a:r>
            <a:rPr lang="en-IN"/>
            <a:t>Decision Making: -  Identifying the countries which requires aid by analyzing both K-means and Hierarchical Clustering results. </a:t>
          </a:r>
          <a:endParaRPr lang="en-US"/>
        </a:p>
      </dgm:t>
    </dgm:pt>
    <dgm:pt modelId="{48B43D72-EC68-564A-9A28-FFE03F0DC1B5}" type="parTrans" cxnId="{E5DE7915-7649-A04C-853C-14D2279DB5DE}">
      <dgm:prSet/>
      <dgm:spPr/>
      <dgm:t>
        <a:bodyPr/>
        <a:lstStyle/>
        <a:p>
          <a:endParaRPr lang="en-US"/>
        </a:p>
      </dgm:t>
    </dgm:pt>
    <dgm:pt modelId="{E7D20B50-6576-3F43-9212-3E08E2D1200D}" type="sibTrans" cxnId="{E5DE7915-7649-A04C-853C-14D2279DB5DE}">
      <dgm:prSet/>
      <dgm:spPr/>
      <dgm:t>
        <a:bodyPr/>
        <a:lstStyle/>
        <a:p>
          <a:endParaRPr lang="en-US"/>
        </a:p>
      </dgm:t>
    </dgm:pt>
    <dgm:pt modelId="{0000EA84-68B5-8C49-AC7E-6891F739931B}" type="pres">
      <dgm:prSet presAssocID="{E8CB8ABA-E9AA-864B-9FDB-6935951C7E6A}" presName="diagram" presStyleCnt="0">
        <dgm:presLayoutVars>
          <dgm:dir/>
          <dgm:resizeHandles/>
        </dgm:presLayoutVars>
      </dgm:prSet>
      <dgm:spPr/>
    </dgm:pt>
    <dgm:pt modelId="{C4A7F1C4-3341-3747-ADB9-C397C8F5F9E5}" type="pres">
      <dgm:prSet presAssocID="{9C8DDBE0-4154-CF43-94DF-3E552BCDF301}" presName="firstNode" presStyleLbl="node1" presStyleIdx="0" presStyleCnt="9" custScaleX="128794" custScaleY="117355">
        <dgm:presLayoutVars>
          <dgm:bulletEnabled val="1"/>
        </dgm:presLayoutVars>
      </dgm:prSet>
      <dgm:spPr/>
    </dgm:pt>
    <dgm:pt modelId="{DDC090E0-4072-674B-B47A-D512F24B58AE}" type="pres">
      <dgm:prSet presAssocID="{5837DC5C-3283-D44C-A9D8-3B487973B296}" presName="sibTrans" presStyleLbl="sibTrans2D1" presStyleIdx="0" presStyleCnt="8"/>
      <dgm:spPr/>
    </dgm:pt>
    <dgm:pt modelId="{4EB46EE8-D042-1E4E-BB57-D32CCEC13DAA}" type="pres">
      <dgm:prSet presAssocID="{96AA8A37-3AEB-7A4C-8423-7E75876CD4D0}" presName="middleNode" presStyleCnt="0"/>
      <dgm:spPr/>
    </dgm:pt>
    <dgm:pt modelId="{A84333F6-3CC4-214A-93E1-FA4496119B73}" type="pres">
      <dgm:prSet presAssocID="{96AA8A37-3AEB-7A4C-8423-7E75876CD4D0}" presName="padding" presStyleLbl="node1" presStyleIdx="0" presStyleCnt="9"/>
      <dgm:spPr/>
    </dgm:pt>
    <dgm:pt modelId="{283F10D6-3CF9-074A-B6D5-8294E061E843}" type="pres">
      <dgm:prSet presAssocID="{96AA8A37-3AEB-7A4C-8423-7E75876CD4D0}" presName="shape" presStyleLbl="node1" presStyleIdx="1" presStyleCnt="9" custScaleX="176423" custScaleY="140519">
        <dgm:presLayoutVars>
          <dgm:bulletEnabled val="1"/>
        </dgm:presLayoutVars>
      </dgm:prSet>
      <dgm:spPr/>
    </dgm:pt>
    <dgm:pt modelId="{EA575104-0DC9-F24C-AFE8-7D6C6C9DC5CE}" type="pres">
      <dgm:prSet presAssocID="{2699A77B-C5D8-A54A-B7EB-E1E8E0A6004E}" presName="sibTrans" presStyleLbl="sibTrans2D1" presStyleIdx="1" presStyleCnt="8"/>
      <dgm:spPr/>
    </dgm:pt>
    <dgm:pt modelId="{84030C80-BD19-0146-AEC2-91E63D0A8848}" type="pres">
      <dgm:prSet presAssocID="{10F5C076-591B-B644-8AAB-C404DD21C337}" presName="middleNode" presStyleCnt="0"/>
      <dgm:spPr/>
    </dgm:pt>
    <dgm:pt modelId="{6F288923-33E2-CB48-A921-B11935B6C068}" type="pres">
      <dgm:prSet presAssocID="{10F5C076-591B-B644-8AAB-C404DD21C337}" presName="padding" presStyleLbl="node1" presStyleIdx="1" presStyleCnt="9"/>
      <dgm:spPr/>
    </dgm:pt>
    <dgm:pt modelId="{E931A2B9-2478-1D43-8B90-8384333D0772}" type="pres">
      <dgm:prSet presAssocID="{10F5C076-591B-B644-8AAB-C404DD21C337}" presName="shape" presStyleLbl="node1" presStyleIdx="2" presStyleCnt="9" custScaleX="166353" custScaleY="142623">
        <dgm:presLayoutVars>
          <dgm:bulletEnabled val="1"/>
        </dgm:presLayoutVars>
      </dgm:prSet>
      <dgm:spPr/>
    </dgm:pt>
    <dgm:pt modelId="{27F4B08C-A2A7-154D-959B-BF8E49CD30E1}" type="pres">
      <dgm:prSet presAssocID="{171E896C-08DC-0043-BDEA-C43AB4BADD78}" presName="sibTrans" presStyleLbl="sibTrans2D1" presStyleIdx="2" presStyleCnt="8"/>
      <dgm:spPr/>
    </dgm:pt>
    <dgm:pt modelId="{7FD3F656-BBAA-B24E-BA43-8F65A53D4890}" type="pres">
      <dgm:prSet presAssocID="{16AEE995-6490-6542-AC3C-C12263B00605}" presName="middleNode" presStyleCnt="0"/>
      <dgm:spPr/>
    </dgm:pt>
    <dgm:pt modelId="{139FCE29-7069-6443-AEBB-7237F9E22786}" type="pres">
      <dgm:prSet presAssocID="{16AEE995-6490-6542-AC3C-C12263B00605}" presName="padding" presStyleLbl="node1" presStyleIdx="2" presStyleCnt="9"/>
      <dgm:spPr/>
    </dgm:pt>
    <dgm:pt modelId="{14D2A6D7-314F-8448-B99F-6E1B4E0EF393}" type="pres">
      <dgm:prSet presAssocID="{16AEE995-6490-6542-AC3C-C12263B00605}" presName="shape" presStyleLbl="node1" presStyleIdx="3" presStyleCnt="9" custScaleX="169661" custScaleY="138152">
        <dgm:presLayoutVars>
          <dgm:bulletEnabled val="1"/>
        </dgm:presLayoutVars>
      </dgm:prSet>
      <dgm:spPr/>
    </dgm:pt>
    <dgm:pt modelId="{BA5B72D1-1441-BA42-A80D-3B1C7F38AEB1}" type="pres">
      <dgm:prSet presAssocID="{00BC3F9D-7B3A-974F-9571-7BF586CECEA7}" presName="sibTrans" presStyleLbl="sibTrans2D1" presStyleIdx="3" presStyleCnt="8"/>
      <dgm:spPr/>
    </dgm:pt>
    <dgm:pt modelId="{CF910F9B-9DA8-9E44-9C38-7CBD373AFB81}" type="pres">
      <dgm:prSet presAssocID="{F3EF16AA-9AFA-0A4C-AEC2-6C8F33F4A0EF}" presName="middleNode" presStyleCnt="0"/>
      <dgm:spPr/>
    </dgm:pt>
    <dgm:pt modelId="{25FB6BD0-F69B-4946-B9CC-F24D3AC2BC0B}" type="pres">
      <dgm:prSet presAssocID="{F3EF16AA-9AFA-0A4C-AEC2-6C8F33F4A0EF}" presName="padding" presStyleLbl="node1" presStyleIdx="3" presStyleCnt="9"/>
      <dgm:spPr/>
    </dgm:pt>
    <dgm:pt modelId="{6B38B52F-78E7-C944-A324-3C7B526ACCC0}" type="pres">
      <dgm:prSet presAssocID="{F3EF16AA-9AFA-0A4C-AEC2-6C8F33F4A0EF}" presName="shape" presStyleLbl="node1" presStyleIdx="4" presStyleCnt="9" custScaleX="161614" custScaleY="166958">
        <dgm:presLayoutVars>
          <dgm:bulletEnabled val="1"/>
        </dgm:presLayoutVars>
      </dgm:prSet>
      <dgm:spPr/>
    </dgm:pt>
    <dgm:pt modelId="{479557AD-51B3-F64D-BD85-D438B4EB9219}" type="pres">
      <dgm:prSet presAssocID="{6899124E-08F3-534B-BDC3-5A00B099E02F}" presName="sibTrans" presStyleLbl="sibTrans2D1" presStyleIdx="4" presStyleCnt="8"/>
      <dgm:spPr/>
    </dgm:pt>
    <dgm:pt modelId="{73167759-24F5-724D-AE69-3D9D5125A7DF}" type="pres">
      <dgm:prSet presAssocID="{9DADA2AB-C621-E645-8446-A5297F52F69C}" presName="middleNode" presStyleCnt="0"/>
      <dgm:spPr/>
    </dgm:pt>
    <dgm:pt modelId="{A9E779F1-4046-0E4E-8A02-06ECC22DDB72}" type="pres">
      <dgm:prSet presAssocID="{9DADA2AB-C621-E645-8446-A5297F52F69C}" presName="padding" presStyleLbl="node1" presStyleIdx="4" presStyleCnt="9"/>
      <dgm:spPr/>
    </dgm:pt>
    <dgm:pt modelId="{661887C0-6C5F-6047-88ED-98E08DE512D7}" type="pres">
      <dgm:prSet presAssocID="{9DADA2AB-C621-E645-8446-A5297F52F69C}" presName="shape" presStyleLbl="node1" presStyleIdx="5" presStyleCnt="9" custScaleX="170109" custScaleY="136847">
        <dgm:presLayoutVars>
          <dgm:bulletEnabled val="1"/>
        </dgm:presLayoutVars>
      </dgm:prSet>
      <dgm:spPr/>
    </dgm:pt>
    <dgm:pt modelId="{72F3067C-EAB7-9644-AF6B-A9067EAA27E4}" type="pres">
      <dgm:prSet presAssocID="{6AA8211D-1C40-2E45-8950-F0D8A07ED875}" presName="sibTrans" presStyleLbl="sibTrans2D1" presStyleIdx="5" presStyleCnt="8"/>
      <dgm:spPr/>
    </dgm:pt>
    <dgm:pt modelId="{1A97AAF2-50F4-C04B-967B-0C4F737E3A76}" type="pres">
      <dgm:prSet presAssocID="{D35369DF-7C53-EA40-A112-1959F9026E8A}" presName="middleNode" presStyleCnt="0"/>
      <dgm:spPr/>
    </dgm:pt>
    <dgm:pt modelId="{F6DED3D5-2B60-7C42-89AD-FD5BE26A206B}" type="pres">
      <dgm:prSet presAssocID="{D35369DF-7C53-EA40-A112-1959F9026E8A}" presName="padding" presStyleLbl="node1" presStyleIdx="5" presStyleCnt="9"/>
      <dgm:spPr/>
    </dgm:pt>
    <dgm:pt modelId="{5EE9A7CA-E839-E14D-9FC8-664E0C4ADA43}" type="pres">
      <dgm:prSet presAssocID="{D35369DF-7C53-EA40-A112-1959F9026E8A}" presName="shape" presStyleLbl="node1" presStyleIdx="6" presStyleCnt="9">
        <dgm:presLayoutVars>
          <dgm:bulletEnabled val="1"/>
        </dgm:presLayoutVars>
      </dgm:prSet>
      <dgm:spPr/>
    </dgm:pt>
    <dgm:pt modelId="{D53FBBE2-5BF8-674E-B307-0BB31BD92B91}" type="pres">
      <dgm:prSet presAssocID="{D06BFA12-282B-6248-BA74-09C9D42F1C5D}" presName="sibTrans" presStyleLbl="sibTrans2D1" presStyleIdx="6" presStyleCnt="8"/>
      <dgm:spPr/>
    </dgm:pt>
    <dgm:pt modelId="{2FAB3BE2-7984-3140-A8D6-68BFFE983C92}" type="pres">
      <dgm:prSet presAssocID="{17FABB5E-E53B-3148-8D81-633D4FC7CC0B}" presName="middleNode" presStyleCnt="0"/>
      <dgm:spPr/>
    </dgm:pt>
    <dgm:pt modelId="{F89C8DDD-E227-544E-BFB9-BC696DCEF578}" type="pres">
      <dgm:prSet presAssocID="{17FABB5E-E53B-3148-8D81-633D4FC7CC0B}" presName="padding" presStyleLbl="node1" presStyleIdx="6" presStyleCnt="9"/>
      <dgm:spPr/>
    </dgm:pt>
    <dgm:pt modelId="{638BEF0C-0526-7A43-A555-882453E70485}" type="pres">
      <dgm:prSet presAssocID="{17FABB5E-E53B-3148-8D81-633D4FC7CC0B}" presName="shape" presStyleLbl="node1" presStyleIdx="7" presStyleCnt="9" custScaleX="159338" custScaleY="174003">
        <dgm:presLayoutVars>
          <dgm:bulletEnabled val="1"/>
        </dgm:presLayoutVars>
      </dgm:prSet>
      <dgm:spPr/>
    </dgm:pt>
    <dgm:pt modelId="{E16A0A12-F970-CA47-8312-6AB1AF26126D}" type="pres">
      <dgm:prSet presAssocID="{94FF3D63-D7AA-4744-ABB8-0111BB15A4C2}" presName="sibTrans" presStyleLbl="sibTrans2D1" presStyleIdx="7" presStyleCnt="8"/>
      <dgm:spPr/>
    </dgm:pt>
    <dgm:pt modelId="{4490D236-B0D1-0B4A-B8FA-4B4FF5B7E002}" type="pres">
      <dgm:prSet presAssocID="{211F2010-C70F-B14A-BF73-F3AF51A248D1}" presName="lastNode" presStyleLbl="node1" presStyleIdx="8" presStyleCnt="9">
        <dgm:presLayoutVars>
          <dgm:bulletEnabled val="1"/>
        </dgm:presLayoutVars>
      </dgm:prSet>
      <dgm:spPr/>
    </dgm:pt>
  </dgm:ptLst>
  <dgm:cxnLst>
    <dgm:cxn modelId="{DB683304-691D-0A42-8BB3-338F4DBC8AA1}" srcId="{E8CB8ABA-E9AA-864B-9FDB-6935951C7E6A}" destId="{17FABB5E-E53B-3148-8D81-633D4FC7CC0B}" srcOrd="7" destOrd="0" parTransId="{6D887B8B-DCC5-2D40-B25F-0618BFDED7F6}" sibTransId="{94FF3D63-D7AA-4744-ABB8-0111BB15A4C2}"/>
    <dgm:cxn modelId="{E5DE7915-7649-A04C-853C-14D2279DB5DE}" srcId="{E8CB8ABA-E9AA-864B-9FDB-6935951C7E6A}" destId="{211F2010-C70F-B14A-BF73-F3AF51A248D1}" srcOrd="8" destOrd="0" parTransId="{48B43D72-EC68-564A-9A28-FFE03F0DC1B5}" sibTransId="{E7D20B50-6576-3F43-9212-3E08E2D1200D}"/>
    <dgm:cxn modelId="{177FB41B-59AA-6842-9ED7-936916FF7E09}" srcId="{E8CB8ABA-E9AA-864B-9FDB-6935951C7E6A}" destId="{96AA8A37-3AEB-7A4C-8423-7E75876CD4D0}" srcOrd="1" destOrd="0" parTransId="{1E7E6AAF-D755-5244-A814-729EC6059FBA}" sibTransId="{2699A77B-C5D8-A54A-B7EB-E1E8E0A6004E}"/>
    <dgm:cxn modelId="{1EAB6725-74D9-E74F-87F4-A9B4116CC601}" type="presOf" srcId="{211F2010-C70F-B14A-BF73-F3AF51A248D1}" destId="{4490D236-B0D1-0B4A-B8FA-4B4FF5B7E002}" srcOrd="0" destOrd="0" presId="urn:microsoft.com/office/officeart/2005/8/layout/bProcess2"/>
    <dgm:cxn modelId="{35F3BD26-4BE7-AF48-87A4-893C12F3AA0F}" type="presOf" srcId="{D35369DF-7C53-EA40-A112-1959F9026E8A}" destId="{5EE9A7CA-E839-E14D-9FC8-664E0C4ADA43}" srcOrd="0" destOrd="0" presId="urn:microsoft.com/office/officeart/2005/8/layout/bProcess2"/>
    <dgm:cxn modelId="{7A88E32B-2A12-AB4C-BCF2-0483EE771BE4}" type="presOf" srcId="{E8CB8ABA-E9AA-864B-9FDB-6935951C7E6A}" destId="{0000EA84-68B5-8C49-AC7E-6891F739931B}" srcOrd="0" destOrd="0" presId="urn:microsoft.com/office/officeart/2005/8/layout/bProcess2"/>
    <dgm:cxn modelId="{0C6E4532-C5FA-524E-953E-18624E4ACD4C}" type="presOf" srcId="{00BC3F9D-7B3A-974F-9571-7BF586CECEA7}" destId="{BA5B72D1-1441-BA42-A80D-3B1C7F38AEB1}" srcOrd="0" destOrd="0" presId="urn:microsoft.com/office/officeart/2005/8/layout/bProcess2"/>
    <dgm:cxn modelId="{0AD9FB38-CFC1-BD43-BBB3-00188A927A48}" srcId="{E8CB8ABA-E9AA-864B-9FDB-6935951C7E6A}" destId="{9DADA2AB-C621-E645-8446-A5297F52F69C}" srcOrd="5" destOrd="0" parTransId="{F1C0E2B5-80F5-DC48-A4D7-7DF67B506ACF}" sibTransId="{6AA8211D-1C40-2E45-8950-F0D8A07ED875}"/>
    <dgm:cxn modelId="{7478E951-B272-D346-9303-FF714EF1FA5D}" type="presOf" srcId="{10F5C076-591B-B644-8AAB-C404DD21C337}" destId="{E931A2B9-2478-1D43-8B90-8384333D0772}" srcOrd="0" destOrd="0" presId="urn:microsoft.com/office/officeart/2005/8/layout/bProcess2"/>
    <dgm:cxn modelId="{A51C3A59-9DF0-1F48-AB9A-E77E5C3B9581}" srcId="{E8CB8ABA-E9AA-864B-9FDB-6935951C7E6A}" destId="{9C8DDBE0-4154-CF43-94DF-3E552BCDF301}" srcOrd="0" destOrd="0" parTransId="{A23F1DF0-3A6B-2844-8449-967C46E15599}" sibTransId="{5837DC5C-3283-D44C-A9D8-3B487973B296}"/>
    <dgm:cxn modelId="{7426D072-246F-3B42-AE96-0A40E8BDAC43}" type="presOf" srcId="{94FF3D63-D7AA-4744-ABB8-0111BB15A4C2}" destId="{E16A0A12-F970-CA47-8312-6AB1AF26126D}" srcOrd="0" destOrd="0" presId="urn:microsoft.com/office/officeart/2005/8/layout/bProcess2"/>
    <dgm:cxn modelId="{53208F74-465E-C944-B067-22715EDC4779}" type="presOf" srcId="{9C8DDBE0-4154-CF43-94DF-3E552BCDF301}" destId="{C4A7F1C4-3341-3747-ADB9-C397C8F5F9E5}" srcOrd="0" destOrd="0" presId="urn:microsoft.com/office/officeart/2005/8/layout/bProcess2"/>
    <dgm:cxn modelId="{8FE8DF74-D998-624C-B980-E6FF7798C1EF}" srcId="{E8CB8ABA-E9AA-864B-9FDB-6935951C7E6A}" destId="{10F5C076-591B-B644-8AAB-C404DD21C337}" srcOrd="2" destOrd="0" parTransId="{221D0885-0027-1F4F-B287-6C2E36461858}" sibTransId="{171E896C-08DC-0043-BDEA-C43AB4BADD78}"/>
    <dgm:cxn modelId="{E6439F79-54BE-2C45-BBD2-FFEA7A23E708}" type="presOf" srcId="{6AA8211D-1C40-2E45-8950-F0D8A07ED875}" destId="{72F3067C-EAB7-9644-AF6B-A9067EAA27E4}" srcOrd="0" destOrd="0" presId="urn:microsoft.com/office/officeart/2005/8/layout/bProcess2"/>
    <dgm:cxn modelId="{9CF9D080-102B-F447-A059-FC4C3B6594D1}" srcId="{E8CB8ABA-E9AA-864B-9FDB-6935951C7E6A}" destId="{16AEE995-6490-6542-AC3C-C12263B00605}" srcOrd="3" destOrd="0" parTransId="{09146909-D0A4-2C46-BC90-9E25CA14DE81}" sibTransId="{00BC3F9D-7B3A-974F-9571-7BF586CECEA7}"/>
    <dgm:cxn modelId="{D0102683-7632-DB41-B5C0-566AA042ECF1}" type="presOf" srcId="{2699A77B-C5D8-A54A-B7EB-E1E8E0A6004E}" destId="{EA575104-0DC9-F24C-AFE8-7D6C6C9DC5CE}" srcOrd="0" destOrd="0" presId="urn:microsoft.com/office/officeart/2005/8/layout/bProcess2"/>
    <dgm:cxn modelId="{0194899A-A15C-894C-A952-8AC11D79D0B2}" type="presOf" srcId="{96AA8A37-3AEB-7A4C-8423-7E75876CD4D0}" destId="{283F10D6-3CF9-074A-B6D5-8294E061E843}" srcOrd="0" destOrd="0" presId="urn:microsoft.com/office/officeart/2005/8/layout/bProcess2"/>
    <dgm:cxn modelId="{0DA4D1A8-65B2-B744-B35F-A1666BCFC9EC}" srcId="{E8CB8ABA-E9AA-864B-9FDB-6935951C7E6A}" destId="{D35369DF-7C53-EA40-A112-1959F9026E8A}" srcOrd="6" destOrd="0" parTransId="{56013248-D150-7B4F-83E7-D3F6F66AA48D}" sibTransId="{D06BFA12-282B-6248-BA74-09C9D42F1C5D}"/>
    <dgm:cxn modelId="{612979BC-8B0B-0B45-B6B1-09E64CCB6422}" type="presOf" srcId="{9DADA2AB-C621-E645-8446-A5297F52F69C}" destId="{661887C0-6C5F-6047-88ED-98E08DE512D7}" srcOrd="0" destOrd="0" presId="urn:microsoft.com/office/officeart/2005/8/layout/bProcess2"/>
    <dgm:cxn modelId="{2417D4CC-2809-2242-BFCF-C896AE3988DB}" type="presOf" srcId="{6899124E-08F3-534B-BDC3-5A00B099E02F}" destId="{479557AD-51B3-F64D-BD85-D438B4EB9219}" srcOrd="0" destOrd="0" presId="urn:microsoft.com/office/officeart/2005/8/layout/bProcess2"/>
    <dgm:cxn modelId="{115B79CD-FCBD-0A4A-ACA7-27AD4CFCBED9}" srcId="{E8CB8ABA-E9AA-864B-9FDB-6935951C7E6A}" destId="{F3EF16AA-9AFA-0A4C-AEC2-6C8F33F4A0EF}" srcOrd="4" destOrd="0" parTransId="{9CADA92D-BF29-0F49-8804-E5CA540B448E}" sibTransId="{6899124E-08F3-534B-BDC3-5A00B099E02F}"/>
    <dgm:cxn modelId="{7D8B84D1-6D14-1048-A9E1-A1E45CA57062}" type="presOf" srcId="{17FABB5E-E53B-3148-8D81-633D4FC7CC0B}" destId="{638BEF0C-0526-7A43-A555-882453E70485}" srcOrd="0" destOrd="0" presId="urn:microsoft.com/office/officeart/2005/8/layout/bProcess2"/>
    <dgm:cxn modelId="{FB4C1BD7-800E-8C43-B59E-0DD2DDBB9BF2}" type="presOf" srcId="{F3EF16AA-9AFA-0A4C-AEC2-6C8F33F4A0EF}" destId="{6B38B52F-78E7-C944-A324-3C7B526ACCC0}" srcOrd="0" destOrd="0" presId="urn:microsoft.com/office/officeart/2005/8/layout/bProcess2"/>
    <dgm:cxn modelId="{234D18DF-78BD-7D48-B1E1-021754C4327A}" type="presOf" srcId="{171E896C-08DC-0043-BDEA-C43AB4BADD78}" destId="{27F4B08C-A2A7-154D-959B-BF8E49CD30E1}" srcOrd="0" destOrd="0" presId="urn:microsoft.com/office/officeart/2005/8/layout/bProcess2"/>
    <dgm:cxn modelId="{46C630E2-2A04-3443-AE5A-F5D5760096CF}" type="presOf" srcId="{5837DC5C-3283-D44C-A9D8-3B487973B296}" destId="{DDC090E0-4072-674B-B47A-D512F24B58AE}" srcOrd="0" destOrd="0" presId="urn:microsoft.com/office/officeart/2005/8/layout/bProcess2"/>
    <dgm:cxn modelId="{307917E8-3F33-834F-9F3F-5A0EA07F30DF}" type="presOf" srcId="{16AEE995-6490-6542-AC3C-C12263B00605}" destId="{14D2A6D7-314F-8448-B99F-6E1B4E0EF393}" srcOrd="0" destOrd="0" presId="urn:microsoft.com/office/officeart/2005/8/layout/bProcess2"/>
    <dgm:cxn modelId="{06B985EF-8966-DB4A-AF89-DC502CA4BA58}" type="presOf" srcId="{D06BFA12-282B-6248-BA74-09C9D42F1C5D}" destId="{D53FBBE2-5BF8-674E-B307-0BB31BD92B91}" srcOrd="0" destOrd="0" presId="urn:microsoft.com/office/officeart/2005/8/layout/bProcess2"/>
    <dgm:cxn modelId="{DE1B62F8-5088-1142-A3B1-0129C750F5AB}" type="presParOf" srcId="{0000EA84-68B5-8C49-AC7E-6891F739931B}" destId="{C4A7F1C4-3341-3747-ADB9-C397C8F5F9E5}" srcOrd="0" destOrd="0" presId="urn:microsoft.com/office/officeart/2005/8/layout/bProcess2"/>
    <dgm:cxn modelId="{F41408AE-F0E7-494F-B4D8-33C4EFA11452}" type="presParOf" srcId="{0000EA84-68B5-8C49-AC7E-6891F739931B}" destId="{DDC090E0-4072-674B-B47A-D512F24B58AE}" srcOrd="1" destOrd="0" presId="urn:microsoft.com/office/officeart/2005/8/layout/bProcess2"/>
    <dgm:cxn modelId="{2BE90ABF-3788-3B47-83EA-ECFBF55A63CD}" type="presParOf" srcId="{0000EA84-68B5-8C49-AC7E-6891F739931B}" destId="{4EB46EE8-D042-1E4E-BB57-D32CCEC13DAA}" srcOrd="2" destOrd="0" presId="urn:microsoft.com/office/officeart/2005/8/layout/bProcess2"/>
    <dgm:cxn modelId="{83D50A4D-7719-4940-A027-81F25D64CC78}" type="presParOf" srcId="{4EB46EE8-D042-1E4E-BB57-D32CCEC13DAA}" destId="{A84333F6-3CC4-214A-93E1-FA4496119B73}" srcOrd="0" destOrd="0" presId="urn:microsoft.com/office/officeart/2005/8/layout/bProcess2"/>
    <dgm:cxn modelId="{D727D7EC-1DC8-094F-BE54-55A96B8EAB34}" type="presParOf" srcId="{4EB46EE8-D042-1E4E-BB57-D32CCEC13DAA}" destId="{283F10D6-3CF9-074A-B6D5-8294E061E843}" srcOrd="1" destOrd="0" presId="urn:microsoft.com/office/officeart/2005/8/layout/bProcess2"/>
    <dgm:cxn modelId="{8A214D96-AC9C-3D45-8D7E-B6BB50F355EE}" type="presParOf" srcId="{0000EA84-68B5-8C49-AC7E-6891F739931B}" destId="{EA575104-0DC9-F24C-AFE8-7D6C6C9DC5CE}" srcOrd="3" destOrd="0" presId="urn:microsoft.com/office/officeart/2005/8/layout/bProcess2"/>
    <dgm:cxn modelId="{F9259DC3-CC0F-B64E-8A34-DF2EE4CE1A7E}" type="presParOf" srcId="{0000EA84-68B5-8C49-AC7E-6891F739931B}" destId="{84030C80-BD19-0146-AEC2-91E63D0A8848}" srcOrd="4" destOrd="0" presId="urn:microsoft.com/office/officeart/2005/8/layout/bProcess2"/>
    <dgm:cxn modelId="{6E96DFD7-6FC4-A745-8F86-85C60A6DB2D2}" type="presParOf" srcId="{84030C80-BD19-0146-AEC2-91E63D0A8848}" destId="{6F288923-33E2-CB48-A921-B11935B6C068}" srcOrd="0" destOrd="0" presId="urn:microsoft.com/office/officeart/2005/8/layout/bProcess2"/>
    <dgm:cxn modelId="{9CDA52D9-C872-A846-9CEA-CC5342036694}" type="presParOf" srcId="{84030C80-BD19-0146-AEC2-91E63D0A8848}" destId="{E931A2B9-2478-1D43-8B90-8384333D0772}" srcOrd="1" destOrd="0" presId="urn:microsoft.com/office/officeart/2005/8/layout/bProcess2"/>
    <dgm:cxn modelId="{5FDA3563-320E-6143-9AB2-54F17AEA8B98}" type="presParOf" srcId="{0000EA84-68B5-8C49-AC7E-6891F739931B}" destId="{27F4B08C-A2A7-154D-959B-BF8E49CD30E1}" srcOrd="5" destOrd="0" presId="urn:microsoft.com/office/officeart/2005/8/layout/bProcess2"/>
    <dgm:cxn modelId="{47E83190-F090-8A44-9F58-89FFE143974C}" type="presParOf" srcId="{0000EA84-68B5-8C49-AC7E-6891F739931B}" destId="{7FD3F656-BBAA-B24E-BA43-8F65A53D4890}" srcOrd="6" destOrd="0" presId="urn:microsoft.com/office/officeart/2005/8/layout/bProcess2"/>
    <dgm:cxn modelId="{90F744FF-6360-A34C-9C6C-B9C0C73D330C}" type="presParOf" srcId="{7FD3F656-BBAA-B24E-BA43-8F65A53D4890}" destId="{139FCE29-7069-6443-AEBB-7237F9E22786}" srcOrd="0" destOrd="0" presId="urn:microsoft.com/office/officeart/2005/8/layout/bProcess2"/>
    <dgm:cxn modelId="{6A86C825-3430-6445-BFE0-F858E82E46A0}" type="presParOf" srcId="{7FD3F656-BBAA-B24E-BA43-8F65A53D4890}" destId="{14D2A6D7-314F-8448-B99F-6E1B4E0EF393}" srcOrd="1" destOrd="0" presId="urn:microsoft.com/office/officeart/2005/8/layout/bProcess2"/>
    <dgm:cxn modelId="{7B4263E0-7292-0141-8331-5D815A9371B2}" type="presParOf" srcId="{0000EA84-68B5-8C49-AC7E-6891F739931B}" destId="{BA5B72D1-1441-BA42-A80D-3B1C7F38AEB1}" srcOrd="7" destOrd="0" presId="urn:microsoft.com/office/officeart/2005/8/layout/bProcess2"/>
    <dgm:cxn modelId="{0E0EF98F-51F7-314A-B7D1-0450F90DE55B}" type="presParOf" srcId="{0000EA84-68B5-8C49-AC7E-6891F739931B}" destId="{CF910F9B-9DA8-9E44-9C38-7CBD373AFB81}" srcOrd="8" destOrd="0" presId="urn:microsoft.com/office/officeart/2005/8/layout/bProcess2"/>
    <dgm:cxn modelId="{A03B1DE6-50F0-1343-81A9-F347839021EA}" type="presParOf" srcId="{CF910F9B-9DA8-9E44-9C38-7CBD373AFB81}" destId="{25FB6BD0-F69B-4946-B9CC-F24D3AC2BC0B}" srcOrd="0" destOrd="0" presId="urn:microsoft.com/office/officeart/2005/8/layout/bProcess2"/>
    <dgm:cxn modelId="{B1F38984-D6DD-E64F-9E84-A079E291FD0A}" type="presParOf" srcId="{CF910F9B-9DA8-9E44-9C38-7CBD373AFB81}" destId="{6B38B52F-78E7-C944-A324-3C7B526ACCC0}" srcOrd="1" destOrd="0" presId="urn:microsoft.com/office/officeart/2005/8/layout/bProcess2"/>
    <dgm:cxn modelId="{4F538E5B-D302-1E44-9676-BF1CD8304F04}" type="presParOf" srcId="{0000EA84-68B5-8C49-AC7E-6891F739931B}" destId="{479557AD-51B3-F64D-BD85-D438B4EB9219}" srcOrd="9" destOrd="0" presId="urn:microsoft.com/office/officeart/2005/8/layout/bProcess2"/>
    <dgm:cxn modelId="{1760CAB8-3368-3E4C-A09F-535F8FFFDFE5}" type="presParOf" srcId="{0000EA84-68B5-8C49-AC7E-6891F739931B}" destId="{73167759-24F5-724D-AE69-3D9D5125A7DF}" srcOrd="10" destOrd="0" presId="urn:microsoft.com/office/officeart/2005/8/layout/bProcess2"/>
    <dgm:cxn modelId="{36209096-1EDD-8140-B5F6-DC2C20FBC3F3}" type="presParOf" srcId="{73167759-24F5-724D-AE69-3D9D5125A7DF}" destId="{A9E779F1-4046-0E4E-8A02-06ECC22DDB72}" srcOrd="0" destOrd="0" presId="urn:microsoft.com/office/officeart/2005/8/layout/bProcess2"/>
    <dgm:cxn modelId="{083246FE-C4FD-A048-9C1F-19BCC4100057}" type="presParOf" srcId="{73167759-24F5-724D-AE69-3D9D5125A7DF}" destId="{661887C0-6C5F-6047-88ED-98E08DE512D7}" srcOrd="1" destOrd="0" presId="urn:microsoft.com/office/officeart/2005/8/layout/bProcess2"/>
    <dgm:cxn modelId="{1038099C-9430-614C-95F3-B29876758D10}" type="presParOf" srcId="{0000EA84-68B5-8C49-AC7E-6891F739931B}" destId="{72F3067C-EAB7-9644-AF6B-A9067EAA27E4}" srcOrd="11" destOrd="0" presId="urn:microsoft.com/office/officeart/2005/8/layout/bProcess2"/>
    <dgm:cxn modelId="{D9A9616E-29A5-E94E-A0E2-6F883FBDE1C9}" type="presParOf" srcId="{0000EA84-68B5-8C49-AC7E-6891F739931B}" destId="{1A97AAF2-50F4-C04B-967B-0C4F737E3A76}" srcOrd="12" destOrd="0" presId="urn:microsoft.com/office/officeart/2005/8/layout/bProcess2"/>
    <dgm:cxn modelId="{BC90787E-DA3F-244A-80E7-F3235002AD77}" type="presParOf" srcId="{1A97AAF2-50F4-C04B-967B-0C4F737E3A76}" destId="{F6DED3D5-2B60-7C42-89AD-FD5BE26A206B}" srcOrd="0" destOrd="0" presId="urn:microsoft.com/office/officeart/2005/8/layout/bProcess2"/>
    <dgm:cxn modelId="{E05AE4CD-0A1F-B843-8463-4632C9DEB91C}" type="presParOf" srcId="{1A97AAF2-50F4-C04B-967B-0C4F737E3A76}" destId="{5EE9A7CA-E839-E14D-9FC8-664E0C4ADA43}" srcOrd="1" destOrd="0" presId="urn:microsoft.com/office/officeart/2005/8/layout/bProcess2"/>
    <dgm:cxn modelId="{9ECBDE52-E753-4448-BBFC-8FF0892AA0B9}" type="presParOf" srcId="{0000EA84-68B5-8C49-AC7E-6891F739931B}" destId="{D53FBBE2-5BF8-674E-B307-0BB31BD92B91}" srcOrd="13" destOrd="0" presId="urn:microsoft.com/office/officeart/2005/8/layout/bProcess2"/>
    <dgm:cxn modelId="{2DC19FF2-1D84-B54D-BDD4-648DB3B9947A}" type="presParOf" srcId="{0000EA84-68B5-8C49-AC7E-6891F739931B}" destId="{2FAB3BE2-7984-3140-A8D6-68BFFE983C92}" srcOrd="14" destOrd="0" presId="urn:microsoft.com/office/officeart/2005/8/layout/bProcess2"/>
    <dgm:cxn modelId="{300359F0-ED80-6647-81A3-0E1DAFE25894}" type="presParOf" srcId="{2FAB3BE2-7984-3140-A8D6-68BFFE983C92}" destId="{F89C8DDD-E227-544E-BFB9-BC696DCEF578}" srcOrd="0" destOrd="0" presId="urn:microsoft.com/office/officeart/2005/8/layout/bProcess2"/>
    <dgm:cxn modelId="{C9CEF418-3BED-0C42-BED6-56514A1A5A80}" type="presParOf" srcId="{2FAB3BE2-7984-3140-A8D6-68BFFE983C92}" destId="{638BEF0C-0526-7A43-A555-882453E70485}" srcOrd="1" destOrd="0" presId="urn:microsoft.com/office/officeart/2005/8/layout/bProcess2"/>
    <dgm:cxn modelId="{8BF87170-F61C-384E-9B5D-CFFBEC9C36A4}" type="presParOf" srcId="{0000EA84-68B5-8C49-AC7E-6891F739931B}" destId="{E16A0A12-F970-CA47-8312-6AB1AF26126D}" srcOrd="15" destOrd="0" presId="urn:microsoft.com/office/officeart/2005/8/layout/bProcess2"/>
    <dgm:cxn modelId="{4CDEE6F1-2F76-4D47-B36C-848D6A295B28}" type="presParOf" srcId="{0000EA84-68B5-8C49-AC7E-6891F739931B}" destId="{4490D236-B0D1-0B4A-B8FA-4B4FF5B7E002}" srcOrd="16"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7F1C4-3341-3747-ADB9-C397C8F5F9E5}">
      <dsp:nvSpPr>
        <dsp:cNvPr id="0" name=""/>
        <dsp:cNvSpPr/>
      </dsp:nvSpPr>
      <dsp:spPr>
        <a:xfrm>
          <a:off x="2275050" y="3154"/>
          <a:ext cx="2043091" cy="18616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Data collection and cleaning </a:t>
          </a:r>
        </a:p>
        <a:p>
          <a:pPr marL="0" lvl="0" indent="0" algn="ctr" defTabSz="533400">
            <a:lnSpc>
              <a:spcPct val="90000"/>
            </a:lnSpc>
            <a:spcBef>
              <a:spcPct val="0"/>
            </a:spcBef>
            <a:spcAft>
              <a:spcPct val="35000"/>
            </a:spcAft>
            <a:buNone/>
          </a:pPr>
          <a:r>
            <a:rPr lang="en-IN" sz="1200" kern="1200"/>
            <a:t> Import the data  Identifying the data quality issues and clean the data</a:t>
          </a:r>
          <a:endParaRPr lang="en-US" sz="1200" kern="1200" dirty="0"/>
        </a:p>
      </dsp:txBody>
      <dsp:txXfrm>
        <a:off x="2574254" y="275784"/>
        <a:ext cx="1444683" cy="1316371"/>
      </dsp:txXfrm>
    </dsp:sp>
    <dsp:sp modelId="{DDC090E0-4072-674B-B47A-D512F24B58AE}">
      <dsp:nvSpPr>
        <dsp:cNvPr id="0" name=""/>
        <dsp:cNvSpPr/>
      </dsp:nvSpPr>
      <dsp:spPr>
        <a:xfrm rot="10800000">
          <a:off x="3018989" y="2028469"/>
          <a:ext cx="555213" cy="294263"/>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3F10D6-3CF9-074A-B6D5-8294E061E843}">
      <dsp:nvSpPr>
        <dsp:cNvPr id="0" name=""/>
        <dsp:cNvSpPr/>
      </dsp:nvSpPr>
      <dsp:spPr>
        <a:xfrm>
          <a:off x="2363249" y="2469760"/>
          <a:ext cx="1866693" cy="14868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a:t>Outlier analysis and removal. Removing the outlier where ever required as per understanding the problem statement</a:t>
          </a:r>
          <a:endParaRPr lang="en-US" sz="1100" kern="1200" dirty="0"/>
        </a:p>
      </dsp:txBody>
      <dsp:txXfrm>
        <a:off x="2636620" y="2687497"/>
        <a:ext cx="1319951" cy="1051327"/>
      </dsp:txXfrm>
    </dsp:sp>
    <dsp:sp modelId="{EA575104-0DC9-F24C-AFE8-7D6C6C9DC5CE}">
      <dsp:nvSpPr>
        <dsp:cNvPr id="0" name=""/>
        <dsp:cNvSpPr/>
      </dsp:nvSpPr>
      <dsp:spPr>
        <a:xfrm rot="10800000">
          <a:off x="3018989" y="4139561"/>
          <a:ext cx="555213" cy="294263"/>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31A2B9-2478-1D43-8B90-8384333D0772}">
      <dsp:nvSpPr>
        <dsp:cNvPr id="0" name=""/>
        <dsp:cNvSpPr/>
      </dsp:nvSpPr>
      <dsp:spPr>
        <a:xfrm>
          <a:off x="2416523" y="4600168"/>
          <a:ext cx="1760145" cy="15090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a:t>Visualizing the data: -  Visualizing few original data variables to look for any pattern or correlation.</a:t>
          </a:r>
          <a:endParaRPr lang="en-US" sz="1100" kern="1200" dirty="0"/>
        </a:p>
      </dsp:txBody>
      <dsp:txXfrm>
        <a:off x="2674290" y="4821165"/>
        <a:ext cx="1244611" cy="1067069"/>
      </dsp:txXfrm>
    </dsp:sp>
    <dsp:sp modelId="{27F4B08C-A2A7-154D-959B-BF8E49CD30E1}">
      <dsp:nvSpPr>
        <dsp:cNvPr id="0" name=""/>
        <dsp:cNvSpPr/>
      </dsp:nvSpPr>
      <dsp:spPr>
        <a:xfrm rot="5400000">
          <a:off x="4375892" y="5207568"/>
          <a:ext cx="555213" cy="294263"/>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D2A6D7-314F-8448-B99F-6E1B4E0EF393}">
      <dsp:nvSpPr>
        <dsp:cNvPr id="0" name=""/>
        <dsp:cNvSpPr/>
      </dsp:nvSpPr>
      <dsp:spPr>
        <a:xfrm>
          <a:off x="5113674" y="4623821"/>
          <a:ext cx="1795146" cy="14617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Scaling the data: -  Standardizing all the continuous variables</a:t>
          </a:r>
          <a:endParaRPr lang="en-US" sz="1200" kern="1200" dirty="0"/>
        </a:p>
      </dsp:txBody>
      <dsp:txXfrm>
        <a:off x="5376567" y="4837890"/>
        <a:ext cx="1269360" cy="1033618"/>
      </dsp:txXfrm>
    </dsp:sp>
    <dsp:sp modelId="{BA5B72D1-1441-BA42-A80D-3B1C7F38AEB1}">
      <dsp:nvSpPr>
        <dsp:cNvPr id="0" name=""/>
        <dsp:cNvSpPr/>
      </dsp:nvSpPr>
      <dsp:spPr>
        <a:xfrm>
          <a:off x="5733640" y="4159612"/>
          <a:ext cx="555213" cy="294263"/>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38B52F-78E7-C944-A324-3C7B526ACCC0}">
      <dsp:nvSpPr>
        <dsp:cNvPr id="0" name=""/>
        <dsp:cNvSpPr/>
      </dsp:nvSpPr>
      <dsp:spPr>
        <a:xfrm>
          <a:off x="5156245" y="2239777"/>
          <a:ext cx="1710003" cy="176654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PCA on the data:- To derive principal components. To check the variance ratios. </a:t>
          </a:r>
          <a:r>
            <a:rPr lang="en-IN" sz="900" kern="1200" dirty="0" err="1"/>
            <a:t>Screeplot</a:t>
          </a:r>
          <a:r>
            <a:rPr lang="en-IN" sz="900" kern="1200" dirty="0"/>
            <a:t> - plotting the cumulative variance against the number of components</a:t>
          </a:r>
          <a:endParaRPr lang="en-US" sz="900" kern="1200" dirty="0"/>
        </a:p>
      </dsp:txBody>
      <dsp:txXfrm>
        <a:off x="5406669" y="2498482"/>
        <a:ext cx="1209155" cy="1249136"/>
      </dsp:txXfrm>
    </dsp:sp>
    <dsp:sp modelId="{479557AD-51B3-F64D-BD85-D438B4EB9219}">
      <dsp:nvSpPr>
        <dsp:cNvPr id="0" name=""/>
        <dsp:cNvSpPr/>
      </dsp:nvSpPr>
      <dsp:spPr>
        <a:xfrm>
          <a:off x="5733640" y="1772116"/>
          <a:ext cx="555213" cy="294263"/>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1887C0-6C5F-6047-88ED-98E08DE512D7}">
      <dsp:nvSpPr>
        <dsp:cNvPr id="0" name=""/>
        <dsp:cNvSpPr/>
      </dsp:nvSpPr>
      <dsp:spPr>
        <a:xfrm>
          <a:off x="5111303" y="167426"/>
          <a:ext cx="1799886" cy="14479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dirty="0"/>
            <a:t>PCA on the data: -  To derive principal components. To check the variance ratios. </a:t>
          </a:r>
          <a:r>
            <a:rPr lang="en-IN" sz="900" kern="1200" dirty="0" err="1"/>
            <a:t>Screeplot</a:t>
          </a:r>
          <a:r>
            <a:rPr lang="en-IN" sz="900" kern="1200" dirty="0"/>
            <a:t> - plotting the cumulative variance against the number of components </a:t>
          </a:r>
          <a:endParaRPr lang="en-US" sz="900" kern="1200" dirty="0"/>
        </a:p>
      </dsp:txBody>
      <dsp:txXfrm>
        <a:off x="5374890" y="379473"/>
        <a:ext cx="1272712" cy="1023854"/>
      </dsp:txXfrm>
    </dsp:sp>
    <dsp:sp modelId="{72F3067C-EAB7-9644-AF6B-A9067EAA27E4}">
      <dsp:nvSpPr>
        <dsp:cNvPr id="0" name=""/>
        <dsp:cNvSpPr/>
      </dsp:nvSpPr>
      <dsp:spPr>
        <a:xfrm rot="5400000">
          <a:off x="7195454" y="744269"/>
          <a:ext cx="555213" cy="294263"/>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E9A7CA-E839-E14D-9FC8-664E0C4ADA43}">
      <dsp:nvSpPr>
        <dsp:cNvPr id="0" name=""/>
        <dsp:cNvSpPr/>
      </dsp:nvSpPr>
      <dsp:spPr>
        <a:xfrm>
          <a:off x="8018274" y="362361"/>
          <a:ext cx="1058078" cy="10580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IN" sz="600" kern="1200" dirty="0"/>
            <a:t>K means clustering:-  Identify the ‘k’ by silhouette analysis and sum of squared distances graph. Forming n – clusters on PCA modified data </a:t>
          </a:r>
          <a:endParaRPr lang="en-US" sz="600" kern="1200" dirty="0"/>
        </a:p>
      </dsp:txBody>
      <dsp:txXfrm>
        <a:off x="8173226" y="517313"/>
        <a:ext cx="748174" cy="748174"/>
      </dsp:txXfrm>
    </dsp:sp>
    <dsp:sp modelId="{D53FBBE2-5BF8-674E-B307-0BB31BD92B91}">
      <dsp:nvSpPr>
        <dsp:cNvPr id="0" name=""/>
        <dsp:cNvSpPr/>
      </dsp:nvSpPr>
      <dsp:spPr>
        <a:xfrm rot="10800000">
          <a:off x="8269707" y="1691305"/>
          <a:ext cx="555213" cy="294263"/>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8BEF0C-0526-7A43-A555-882453E70485}">
      <dsp:nvSpPr>
        <dsp:cNvPr id="0" name=""/>
        <dsp:cNvSpPr/>
      </dsp:nvSpPr>
      <dsp:spPr>
        <a:xfrm>
          <a:off x="7704353" y="2239777"/>
          <a:ext cx="1685921" cy="18410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a:t>Hierarchical Clustering:- Identify the ‘n’ via dendrogram.  Forming n – clusters on PCA modified data. Visualizing the clusters with various variables </a:t>
          </a:r>
          <a:endParaRPr lang="en-US" sz="1000" kern="1200" dirty="0"/>
        </a:p>
      </dsp:txBody>
      <dsp:txXfrm>
        <a:off x="7951250" y="2509398"/>
        <a:ext cx="1192127" cy="1301846"/>
      </dsp:txXfrm>
    </dsp:sp>
    <dsp:sp modelId="{E16A0A12-F970-CA47-8312-6AB1AF26126D}">
      <dsp:nvSpPr>
        <dsp:cNvPr id="0" name=""/>
        <dsp:cNvSpPr/>
      </dsp:nvSpPr>
      <dsp:spPr>
        <a:xfrm rot="10800000">
          <a:off x="8269707" y="4219668"/>
          <a:ext cx="555213" cy="294263"/>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90D236-B0D1-0B4A-B8FA-4B4FF5B7E002}">
      <dsp:nvSpPr>
        <dsp:cNvPr id="0" name=""/>
        <dsp:cNvSpPr/>
      </dsp:nvSpPr>
      <dsp:spPr>
        <a:xfrm>
          <a:off x="7754151" y="4636079"/>
          <a:ext cx="1586324" cy="15863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IN" sz="900" kern="1200"/>
            <a:t>Decision Making: -  Identifying the countries which requires aid by analyzing both K-means and Hierarchical Clustering results. </a:t>
          </a:r>
          <a:endParaRPr lang="en-US" sz="900" kern="1200"/>
        </a:p>
      </dsp:txBody>
      <dsp:txXfrm>
        <a:off x="7986463" y="4868391"/>
        <a:ext cx="1121700" cy="112170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261899-0811-7645-9FCC-B36B6F8C28FF}"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9F7E94-8843-0E46-9DA3-6BDB16F88A75}" type="slidenum">
              <a:rPr lang="en-US" smtClean="0"/>
              <a:t>‹#›</a:t>
            </a:fld>
            <a:endParaRPr lang="en-US"/>
          </a:p>
        </p:txBody>
      </p:sp>
    </p:spTree>
    <p:extLst>
      <p:ext uri="{BB962C8B-B14F-4D97-AF65-F5344CB8AC3E}">
        <p14:creationId xmlns:p14="http://schemas.microsoft.com/office/powerpoint/2010/main" val="394768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9F7E94-8843-0E46-9DA3-6BDB16F88A75}" type="slidenum">
              <a:rPr lang="en-US" smtClean="0"/>
              <a:t>4</a:t>
            </a:fld>
            <a:endParaRPr lang="en-US"/>
          </a:p>
        </p:txBody>
      </p:sp>
    </p:spTree>
    <p:extLst>
      <p:ext uri="{BB962C8B-B14F-4D97-AF65-F5344CB8AC3E}">
        <p14:creationId xmlns:p14="http://schemas.microsoft.com/office/powerpoint/2010/main" val="793837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6170-6533-B142-9B94-AE5072A656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5E5E0C-7A36-4B43-B5D5-F7028B6654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E026F6-29ED-FD45-8579-DAA9F9FF448F}"/>
              </a:ext>
            </a:extLst>
          </p:cNvPr>
          <p:cNvSpPr>
            <a:spLocks noGrp="1"/>
          </p:cNvSpPr>
          <p:nvPr>
            <p:ph type="dt" sz="half" idx="10"/>
          </p:nvPr>
        </p:nvSpPr>
        <p:spPr/>
        <p:txBody>
          <a:bodyPr/>
          <a:lstStyle/>
          <a:p>
            <a:fld id="{9C98EA2F-CAC4-E846-B13D-EC7B21F383C8}" type="datetimeFigureOut">
              <a:rPr lang="en-US" smtClean="0"/>
              <a:t>1/27/21</a:t>
            </a:fld>
            <a:endParaRPr lang="en-US"/>
          </a:p>
        </p:txBody>
      </p:sp>
      <p:sp>
        <p:nvSpPr>
          <p:cNvPr id="5" name="Footer Placeholder 4">
            <a:extLst>
              <a:ext uri="{FF2B5EF4-FFF2-40B4-BE49-F238E27FC236}">
                <a16:creationId xmlns:a16="http://schemas.microsoft.com/office/drawing/2014/main" id="{F49815AE-8976-A249-8C2A-C6B70E9C5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AB9EA-5EEF-0D41-98C5-E02127D1BB9A}"/>
              </a:ext>
            </a:extLst>
          </p:cNvPr>
          <p:cNvSpPr>
            <a:spLocks noGrp="1"/>
          </p:cNvSpPr>
          <p:nvPr>
            <p:ph type="sldNum" sz="quarter" idx="12"/>
          </p:nvPr>
        </p:nvSpPr>
        <p:spPr/>
        <p:txBody>
          <a:bodyPr/>
          <a:lstStyle/>
          <a:p>
            <a:fld id="{DFEAA4F1-C321-FC41-93AF-99664E85B2B9}" type="slidenum">
              <a:rPr lang="en-US" smtClean="0"/>
              <a:t>‹#›</a:t>
            </a:fld>
            <a:endParaRPr lang="en-US"/>
          </a:p>
        </p:txBody>
      </p:sp>
    </p:spTree>
    <p:extLst>
      <p:ext uri="{BB962C8B-B14F-4D97-AF65-F5344CB8AC3E}">
        <p14:creationId xmlns:p14="http://schemas.microsoft.com/office/powerpoint/2010/main" val="46556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0CDA-A970-A84B-993A-96702A6B18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9FE1F1-B08D-B34E-A3FB-3B9DAEC571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85D7D-4C70-EB4D-8F88-FAB794B00808}"/>
              </a:ext>
            </a:extLst>
          </p:cNvPr>
          <p:cNvSpPr>
            <a:spLocks noGrp="1"/>
          </p:cNvSpPr>
          <p:nvPr>
            <p:ph type="dt" sz="half" idx="10"/>
          </p:nvPr>
        </p:nvSpPr>
        <p:spPr/>
        <p:txBody>
          <a:bodyPr/>
          <a:lstStyle/>
          <a:p>
            <a:fld id="{9C98EA2F-CAC4-E846-B13D-EC7B21F383C8}" type="datetimeFigureOut">
              <a:rPr lang="en-US" smtClean="0"/>
              <a:t>1/27/21</a:t>
            </a:fld>
            <a:endParaRPr lang="en-US"/>
          </a:p>
        </p:txBody>
      </p:sp>
      <p:sp>
        <p:nvSpPr>
          <p:cNvPr id="5" name="Footer Placeholder 4">
            <a:extLst>
              <a:ext uri="{FF2B5EF4-FFF2-40B4-BE49-F238E27FC236}">
                <a16:creationId xmlns:a16="http://schemas.microsoft.com/office/drawing/2014/main" id="{A164FADF-89F0-2A46-972B-DD6347A20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8CB516-A462-3740-8446-D7BD0882B9D0}"/>
              </a:ext>
            </a:extLst>
          </p:cNvPr>
          <p:cNvSpPr>
            <a:spLocks noGrp="1"/>
          </p:cNvSpPr>
          <p:nvPr>
            <p:ph type="sldNum" sz="quarter" idx="12"/>
          </p:nvPr>
        </p:nvSpPr>
        <p:spPr/>
        <p:txBody>
          <a:bodyPr/>
          <a:lstStyle/>
          <a:p>
            <a:fld id="{DFEAA4F1-C321-FC41-93AF-99664E85B2B9}" type="slidenum">
              <a:rPr lang="en-US" smtClean="0"/>
              <a:t>‹#›</a:t>
            </a:fld>
            <a:endParaRPr lang="en-US"/>
          </a:p>
        </p:txBody>
      </p:sp>
    </p:spTree>
    <p:extLst>
      <p:ext uri="{BB962C8B-B14F-4D97-AF65-F5344CB8AC3E}">
        <p14:creationId xmlns:p14="http://schemas.microsoft.com/office/powerpoint/2010/main" val="1033924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B9BDB6-783B-1E42-BCFA-451DA7B0D5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2C2F87-C466-2943-A3D6-AD71F88E4E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5D8209-1F6C-A74F-9BFB-7A67B3F39943}"/>
              </a:ext>
            </a:extLst>
          </p:cNvPr>
          <p:cNvSpPr>
            <a:spLocks noGrp="1"/>
          </p:cNvSpPr>
          <p:nvPr>
            <p:ph type="dt" sz="half" idx="10"/>
          </p:nvPr>
        </p:nvSpPr>
        <p:spPr/>
        <p:txBody>
          <a:bodyPr/>
          <a:lstStyle/>
          <a:p>
            <a:fld id="{9C98EA2F-CAC4-E846-B13D-EC7B21F383C8}" type="datetimeFigureOut">
              <a:rPr lang="en-US" smtClean="0"/>
              <a:t>1/27/21</a:t>
            </a:fld>
            <a:endParaRPr lang="en-US"/>
          </a:p>
        </p:txBody>
      </p:sp>
      <p:sp>
        <p:nvSpPr>
          <p:cNvPr id="5" name="Footer Placeholder 4">
            <a:extLst>
              <a:ext uri="{FF2B5EF4-FFF2-40B4-BE49-F238E27FC236}">
                <a16:creationId xmlns:a16="http://schemas.microsoft.com/office/drawing/2014/main" id="{E49141B3-8EAC-D84B-B542-7BC66A393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E817B-F738-A148-BA8D-2EF5D2D32935}"/>
              </a:ext>
            </a:extLst>
          </p:cNvPr>
          <p:cNvSpPr>
            <a:spLocks noGrp="1"/>
          </p:cNvSpPr>
          <p:nvPr>
            <p:ph type="sldNum" sz="quarter" idx="12"/>
          </p:nvPr>
        </p:nvSpPr>
        <p:spPr/>
        <p:txBody>
          <a:bodyPr/>
          <a:lstStyle/>
          <a:p>
            <a:fld id="{DFEAA4F1-C321-FC41-93AF-99664E85B2B9}" type="slidenum">
              <a:rPr lang="en-US" smtClean="0"/>
              <a:t>‹#›</a:t>
            </a:fld>
            <a:endParaRPr lang="en-US"/>
          </a:p>
        </p:txBody>
      </p:sp>
    </p:spTree>
    <p:extLst>
      <p:ext uri="{BB962C8B-B14F-4D97-AF65-F5344CB8AC3E}">
        <p14:creationId xmlns:p14="http://schemas.microsoft.com/office/powerpoint/2010/main" val="2477484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6D5A-C53B-4246-97BC-6875BE66A4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9B23DA-652D-9D4B-BBD7-F58DB41050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7C073-9BDE-3F43-850E-CFE7E79EB504}"/>
              </a:ext>
            </a:extLst>
          </p:cNvPr>
          <p:cNvSpPr>
            <a:spLocks noGrp="1"/>
          </p:cNvSpPr>
          <p:nvPr>
            <p:ph type="dt" sz="half" idx="10"/>
          </p:nvPr>
        </p:nvSpPr>
        <p:spPr/>
        <p:txBody>
          <a:bodyPr/>
          <a:lstStyle/>
          <a:p>
            <a:fld id="{9C98EA2F-CAC4-E846-B13D-EC7B21F383C8}" type="datetimeFigureOut">
              <a:rPr lang="en-US" smtClean="0"/>
              <a:t>1/27/21</a:t>
            </a:fld>
            <a:endParaRPr lang="en-US"/>
          </a:p>
        </p:txBody>
      </p:sp>
      <p:sp>
        <p:nvSpPr>
          <p:cNvPr id="5" name="Footer Placeholder 4">
            <a:extLst>
              <a:ext uri="{FF2B5EF4-FFF2-40B4-BE49-F238E27FC236}">
                <a16:creationId xmlns:a16="http://schemas.microsoft.com/office/drawing/2014/main" id="{77E5458C-577F-4F42-A9C1-C0DA4740B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E6009-D5CA-6A4E-A458-8884E822F71D}"/>
              </a:ext>
            </a:extLst>
          </p:cNvPr>
          <p:cNvSpPr>
            <a:spLocks noGrp="1"/>
          </p:cNvSpPr>
          <p:nvPr>
            <p:ph type="sldNum" sz="quarter" idx="12"/>
          </p:nvPr>
        </p:nvSpPr>
        <p:spPr/>
        <p:txBody>
          <a:bodyPr/>
          <a:lstStyle/>
          <a:p>
            <a:fld id="{DFEAA4F1-C321-FC41-93AF-99664E85B2B9}" type="slidenum">
              <a:rPr lang="en-US" smtClean="0"/>
              <a:t>‹#›</a:t>
            </a:fld>
            <a:endParaRPr lang="en-US"/>
          </a:p>
        </p:txBody>
      </p:sp>
    </p:spTree>
    <p:extLst>
      <p:ext uri="{BB962C8B-B14F-4D97-AF65-F5344CB8AC3E}">
        <p14:creationId xmlns:p14="http://schemas.microsoft.com/office/powerpoint/2010/main" val="757497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9E2D-4AD7-D447-80BD-590CE60E34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DEC9C3-D13B-7E4E-9CE6-906A09A922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086DF-B50E-3343-B0CD-C202B2F2C050}"/>
              </a:ext>
            </a:extLst>
          </p:cNvPr>
          <p:cNvSpPr>
            <a:spLocks noGrp="1"/>
          </p:cNvSpPr>
          <p:nvPr>
            <p:ph type="dt" sz="half" idx="10"/>
          </p:nvPr>
        </p:nvSpPr>
        <p:spPr/>
        <p:txBody>
          <a:bodyPr/>
          <a:lstStyle/>
          <a:p>
            <a:fld id="{9C98EA2F-CAC4-E846-B13D-EC7B21F383C8}" type="datetimeFigureOut">
              <a:rPr lang="en-US" smtClean="0"/>
              <a:t>1/27/21</a:t>
            </a:fld>
            <a:endParaRPr lang="en-US"/>
          </a:p>
        </p:txBody>
      </p:sp>
      <p:sp>
        <p:nvSpPr>
          <p:cNvPr id="5" name="Footer Placeholder 4">
            <a:extLst>
              <a:ext uri="{FF2B5EF4-FFF2-40B4-BE49-F238E27FC236}">
                <a16:creationId xmlns:a16="http://schemas.microsoft.com/office/drawing/2014/main" id="{75AB8F34-722B-0847-A820-DFB2CF6F01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75C6BD-FA38-8941-BA6E-05FC277AEA7C}"/>
              </a:ext>
            </a:extLst>
          </p:cNvPr>
          <p:cNvSpPr>
            <a:spLocks noGrp="1"/>
          </p:cNvSpPr>
          <p:nvPr>
            <p:ph type="sldNum" sz="quarter" idx="12"/>
          </p:nvPr>
        </p:nvSpPr>
        <p:spPr/>
        <p:txBody>
          <a:bodyPr/>
          <a:lstStyle/>
          <a:p>
            <a:fld id="{DFEAA4F1-C321-FC41-93AF-99664E85B2B9}" type="slidenum">
              <a:rPr lang="en-US" smtClean="0"/>
              <a:t>‹#›</a:t>
            </a:fld>
            <a:endParaRPr lang="en-US"/>
          </a:p>
        </p:txBody>
      </p:sp>
    </p:spTree>
    <p:extLst>
      <p:ext uri="{BB962C8B-B14F-4D97-AF65-F5344CB8AC3E}">
        <p14:creationId xmlns:p14="http://schemas.microsoft.com/office/powerpoint/2010/main" val="2184316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6978-F824-304D-9C9C-220F394A1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E9948C-E21F-7A4A-9EBC-E311E367014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A242A1-3D44-3D4B-B960-B40FCFE16FC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0089D3-F6E9-0846-B3BA-34EE5802B1BD}"/>
              </a:ext>
            </a:extLst>
          </p:cNvPr>
          <p:cNvSpPr>
            <a:spLocks noGrp="1"/>
          </p:cNvSpPr>
          <p:nvPr>
            <p:ph type="dt" sz="half" idx="10"/>
          </p:nvPr>
        </p:nvSpPr>
        <p:spPr/>
        <p:txBody>
          <a:bodyPr/>
          <a:lstStyle/>
          <a:p>
            <a:fld id="{9C98EA2F-CAC4-E846-B13D-EC7B21F383C8}" type="datetimeFigureOut">
              <a:rPr lang="en-US" smtClean="0"/>
              <a:t>1/27/21</a:t>
            </a:fld>
            <a:endParaRPr lang="en-US"/>
          </a:p>
        </p:txBody>
      </p:sp>
      <p:sp>
        <p:nvSpPr>
          <p:cNvPr id="6" name="Footer Placeholder 5">
            <a:extLst>
              <a:ext uri="{FF2B5EF4-FFF2-40B4-BE49-F238E27FC236}">
                <a16:creationId xmlns:a16="http://schemas.microsoft.com/office/drawing/2014/main" id="{43DB8400-B064-3144-8B7F-7FF208F1A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77F018-A35C-F049-8151-46FB7ABDD85D}"/>
              </a:ext>
            </a:extLst>
          </p:cNvPr>
          <p:cNvSpPr>
            <a:spLocks noGrp="1"/>
          </p:cNvSpPr>
          <p:nvPr>
            <p:ph type="sldNum" sz="quarter" idx="12"/>
          </p:nvPr>
        </p:nvSpPr>
        <p:spPr/>
        <p:txBody>
          <a:bodyPr/>
          <a:lstStyle/>
          <a:p>
            <a:fld id="{DFEAA4F1-C321-FC41-93AF-99664E85B2B9}" type="slidenum">
              <a:rPr lang="en-US" smtClean="0"/>
              <a:t>‹#›</a:t>
            </a:fld>
            <a:endParaRPr lang="en-US"/>
          </a:p>
        </p:txBody>
      </p:sp>
    </p:spTree>
    <p:extLst>
      <p:ext uri="{BB962C8B-B14F-4D97-AF65-F5344CB8AC3E}">
        <p14:creationId xmlns:p14="http://schemas.microsoft.com/office/powerpoint/2010/main" val="3919894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E5DCB-B588-9245-94F8-70E875ECE5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888F5B-AE72-0D48-9998-CECAE856CD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46EA27-C859-C244-AF16-4511FAF3CA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929C71-9A18-A34A-96EC-CAFA39598D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E28603-302D-5D48-9904-EB256D4040E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BD7102-0910-C04D-98F9-77FD878981B2}"/>
              </a:ext>
            </a:extLst>
          </p:cNvPr>
          <p:cNvSpPr>
            <a:spLocks noGrp="1"/>
          </p:cNvSpPr>
          <p:nvPr>
            <p:ph type="dt" sz="half" idx="10"/>
          </p:nvPr>
        </p:nvSpPr>
        <p:spPr/>
        <p:txBody>
          <a:bodyPr/>
          <a:lstStyle/>
          <a:p>
            <a:fld id="{9C98EA2F-CAC4-E846-B13D-EC7B21F383C8}" type="datetimeFigureOut">
              <a:rPr lang="en-US" smtClean="0"/>
              <a:t>1/27/21</a:t>
            </a:fld>
            <a:endParaRPr lang="en-US"/>
          </a:p>
        </p:txBody>
      </p:sp>
      <p:sp>
        <p:nvSpPr>
          <p:cNvPr id="8" name="Footer Placeholder 7">
            <a:extLst>
              <a:ext uri="{FF2B5EF4-FFF2-40B4-BE49-F238E27FC236}">
                <a16:creationId xmlns:a16="http://schemas.microsoft.com/office/drawing/2014/main" id="{51F9141B-51F9-604A-97F4-AB9CCC0DF0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3AF411-876C-9143-B12F-EBE61B33B611}"/>
              </a:ext>
            </a:extLst>
          </p:cNvPr>
          <p:cNvSpPr>
            <a:spLocks noGrp="1"/>
          </p:cNvSpPr>
          <p:nvPr>
            <p:ph type="sldNum" sz="quarter" idx="12"/>
          </p:nvPr>
        </p:nvSpPr>
        <p:spPr/>
        <p:txBody>
          <a:bodyPr/>
          <a:lstStyle/>
          <a:p>
            <a:fld id="{DFEAA4F1-C321-FC41-93AF-99664E85B2B9}" type="slidenum">
              <a:rPr lang="en-US" smtClean="0"/>
              <a:t>‹#›</a:t>
            </a:fld>
            <a:endParaRPr lang="en-US"/>
          </a:p>
        </p:txBody>
      </p:sp>
    </p:spTree>
    <p:extLst>
      <p:ext uri="{BB962C8B-B14F-4D97-AF65-F5344CB8AC3E}">
        <p14:creationId xmlns:p14="http://schemas.microsoft.com/office/powerpoint/2010/main" val="368075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8296-66EE-264E-B6AF-4210FB9D34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D8B00C-36ED-D742-B296-A4FA97709846}"/>
              </a:ext>
            </a:extLst>
          </p:cNvPr>
          <p:cNvSpPr>
            <a:spLocks noGrp="1"/>
          </p:cNvSpPr>
          <p:nvPr>
            <p:ph type="dt" sz="half" idx="10"/>
          </p:nvPr>
        </p:nvSpPr>
        <p:spPr/>
        <p:txBody>
          <a:bodyPr/>
          <a:lstStyle/>
          <a:p>
            <a:fld id="{9C98EA2F-CAC4-E846-B13D-EC7B21F383C8}" type="datetimeFigureOut">
              <a:rPr lang="en-US" smtClean="0"/>
              <a:t>1/27/21</a:t>
            </a:fld>
            <a:endParaRPr lang="en-US"/>
          </a:p>
        </p:txBody>
      </p:sp>
      <p:sp>
        <p:nvSpPr>
          <p:cNvPr id="4" name="Footer Placeholder 3">
            <a:extLst>
              <a:ext uri="{FF2B5EF4-FFF2-40B4-BE49-F238E27FC236}">
                <a16:creationId xmlns:a16="http://schemas.microsoft.com/office/drawing/2014/main" id="{6E8D8977-DEE1-BE49-8C2D-18E5C73DA1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4930C1-BEFE-3E4F-A56D-E3BCECBC8648}"/>
              </a:ext>
            </a:extLst>
          </p:cNvPr>
          <p:cNvSpPr>
            <a:spLocks noGrp="1"/>
          </p:cNvSpPr>
          <p:nvPr>
            <p:ph type="sldNum" sz="quarter" idx="12"/>
          </p:nvPr>
        </p:nvSpPr>
        <p:spPr/>
        <p:txBody>
          <a:bodyPr/>
          <a:lstStyle/>
          <a:p>
            <a:fld id="{DFEAA4F1-C321-FC41-93AF-99664E85B2B9}" type="slidenum">
              <a:rPr lang="en-US" smtClean="0"/>
              <a:t>‹#›</a:t>
            </a:fld>
            <a:endParaRPr lang="en-US"/>
          </a:p>
        </p:txBody>
      </p:sp>
    </p:spTree>
    <p:extLst>
      <p:ext uri="{BB962C8B-B14F-4D97-AF65-F5344CB8AC3E}">
        <p14:creationId xmlns:p14="http://schemas.microsoft.com/office/powerpoint/2010/main" val="201492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671816-D518-474D-ACD0-45F056E7EDF6}"/>
              </a:ext>
            </a:extLst>
          </p:cNvPr>
          <p:cNvSpPr>
            <a:spLocks noGrp="1"/>
          </p:cNvSpPr>
          <p:nvPr>
            <p:ph type="dt" sz="half" idx="10"/>
          </p:nvPr>
        </p:nvSpPr>
        <p:spPr/>
        <p:txBody>
          <a:bodyPr/>
          <a:lstStyle/>
          <a:p>
            <a:fld id="{9C98EA2F-CAC4-E846-B13D-EC7B21F383C8}" type="datetimeFigureOut">
              <a:rPr lang="en-US" smtClean="0"/>
              <a:t>1/27/21</a:t>
            </a:fld>
            <a:endParaRPr lang="en-US"/>
          </a:p>
        </p:txBody>
      </p:sp>
      <p:sp>
        <p:nvSpPr>
          <p:cNvPr id="3" name="Footer Placeholder 2">
            <a:extLst>
              <a:ext uri="{FF2B5EF4-FFF2-40B4-BE49-F238E27FC236}">
                <a16:creationId xmlns:a16="http://schemas.microsoft.com/office/drawing/2014/main" id="{236EFC6E-12DD-6547-8970-E321BFAF6C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2AF798-9562-F74F-BCF0-9F4146928E84}"/>
              </a:ext>
            </a:extLst>
          </p:cNvPr>
          <p:cNvSpPr>
            <a:spLocks noGrp="1"/>
          </p:cNvSpPr>
          <p:nvPr>
            <p:ph type="sldNum" sz="quarter" idx="12"/>
          </p:nvPr>
        </p:nvSpPr>
        <p:spPr/>
        <p:txBody>
          <a:bodyPr/>
          <a:lstStyle/>
          <a:p>
            <a:fld id="{DFEAA4F1-C321-FC41-93AF-99664E85B2B9}" type="slidenum">
              <a:rPr lang="en-US" smtClean="0"/>
              <a:t>‹#›</a:t>
            </a:fld>
            <a:endParaRPr lang="en-US"/>
          </a:p>
        </p:txBody>
      </p:sp>
    </p:spTree>
    <p:extLst>
      <p:ext uri="{BB962C8B-B14F-4D97-AF65-F5344CB8AC3E}">
        <p14:creationId xmlns:p14="http://schemas.microsoft.com/office/powerpoint/2010/main" val="3811022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F4C9-84EC-BE42-9FE3-18E01B3261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1C9E58-9915-894C-BDE2-486DC030F0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91A09B-93F2-C140-92B8-69754072F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100226-5DFB-594D-85D9-47EA30A6B0E0}"/>
              </a:ext>
            </a:extLst>
          </p:cNvPr>
          <p:cNvSpPr>
            <a:spLocks noGrp="1"/>
          </p:cNvSpPr>
          <p:nvPr>
            <p:ph type="dt" sz="half" idx="10"/>
          </p:nvPr>
        </p:nvSpPr>
        <p:spPr/>
        <p:txBody>
          <a:bodyPr/>
          <a:lstStyle/>
          <a:p>
            <a:fld id="{9C98EA2F-CAC4-E846-B13D-EC7B21F383C8}" type="datetimeFigureOut">
              <a:rPr lang="en-US" smtClean="0"/>
              <a:t>1/27/21</a:t>
            </a:fld>
            <a:endParaRPr lang="en-US"/>
          </a:p>
        </p:txBody>
      </p:sp>
      <p:sp>
        <p:nvSpPr>
          <p:cNvPr id="6" name="Footer Placeholder 5">
            <a:extLst>
              <a:ext uri="{FF2B5EF4-FFF2-40B4-BE49-F238E27FC236}">
                <a16:creationId xmlns:a16="http://schemas.microsoft.com/office/drawing/2014/main" id="{755FDE5D-95F0-0040-ADD9-E94A120FB6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2E9004-3633-F641-B943-BC0577D02EA5}"/>
              </a:ext>
            </a:extLst>
          </p:cNvPr>
          <p:cNvSpPr>
            <a:spLocks noGrp="1"/>
          </p:cNvSpPr>
          <p:nvPr>
            <p:ph type="sldNum" sz="quarter" idx="12"/>
          </p:nvPr>
        </p:nvSpPr>
        <p:spPr/>
        <p:txBody>
          <a:bodyPr/>
          <a:lstStyle/>
          <a:p>
            <a:fld id="{DFEAA4F1-C321-FC41-93AF-99664E85B2B9}" type="slidenum">
              <a:rPr lang="en-US" smtClean="0"/>
              <a:t>‹#›</a:t>
            </a:fld>
            <a:endParaRPr lang="en-US"/>
          </a:p>
        </p:txBody>
      </p:sp>
    </p:spTree>
    <p:extLst>
      <p:ext uri="{BB962C8B-B14F-4D97-AF65-F5344CB8AC3E}">
        <p14:creationId xmlns:p14="http://schemas.microsoft.com/office/powerpoint/2010/main" val="2795360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ED9C-7A4E-0145-8FEC-A8DD144844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1DE619-0227-964B-A379-ED3AA8B430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E353FD-CB8C-4149-92EB-1DF8BA779E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890E3E-517F-9645-8913-41F1B792E952}"/>
              </a:ext>
            </a:extLst>
          </p:cNvPr>
          <p:cNvSpPr>
            <a:spLocks noGrp="1"/>
          </p:cNvSpPr>
          <p:nvPr>
            <p:ph type="dt" sz="half" idx="10"/>
          </p:nvPr>
        </p:nvSpPr>
        <p:spPr/>
        <p:txBody>
          <a:bodyPr/>
          <a:lstStyle/>
          <a:p>
            <a:fld id="{9C98EA2F-CAC4-E846-B13D-EC7B21F383C8}" type="datetimeFigureOut">
              <a:rPr lang="en-US" smtClean="0"/>
              <a:t>1/27/21</a:t>
            </a:fld>
            <a:endParaRPr lang="en-US"/>
          </a:p>
        </p:txBody>
      </p:sp>
      <p:sp>
        <p:nvSpPr>
          <p:cNvPr id="6" name="Footer Placeholder 5">
            <a:extLst>
              <a:ext uri="{FF2B5EF4-FFF2-40B4-BE49-F238E27FC236}">
                <a16:creationId xmlns:a16="http://schemas.microsoft.com/office/drawing/2014/main" id="{C9E33C14-B0A9-064A-BDA0-DD293719CC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CB09FC-77DC-8446-80E7-988C42905946}"/>
              </a:ext>
            </a:extLst>
          </p:cNvPr>
          <p:cNvSpPr>
            <a:spLocks noGrp="1"/>
          </p:cNvSpPr>
          <p:nvPr>
            <p:ph type="sldNum" sz="quarter" idx="12"/>
          </p:nvPr>
        </p:nvSpPr>
        <p:spPr/>
        <p:txBody>
          <a:bodyPr/>
          <a:lstStyle/>
          <a:p>
            <a:fld id="{DFEAA4F1-C321-FC41-93AF-99664E85B2B9}" type="slidenum">
              <a:rPr lang="en-US" smtClean="0"/>
              <a:t>‹#›</a:t>
            </a:fld>
            <a:endParaRPr lang="en-US"/>
          </a:p>
        </p:txBody>
      </p:sp>
    </p:spTree>
    <p:extLst>
      <p:ext uri="{BB962C8B-B14F-4D97-AF65-F5344CB8AC3E}">
        <p14:creationId xmlns:p14="http://schemas.microsoft.com/office/powerpoint/2010/main" val="709560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70F136-B588-6749-B5D8-75B87E26FC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BA6B2A-82E8-2E4E-92FC-38E0F11F32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8E9EC-7954-CF4A-B1F7-840C9D1572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8EA2F-CAC4-E846-B13D-EC7B21F383C8}" type="datetimeFigureOut">
              <a:rPr lang="en-US" smtClean="0"/>
              <a:t>1/27/21</a:t>
            </a:fld>
            <a:endParaRPr lang="en-US"/>
          </a:p>
        </p:txBody>
      </p:sp>
      <p:sp>
        <p:nvSpPr>
          <p:cNvPr id="5" name="Footer Placeholder 4">
            <a:extLst>
              <a:ext uri="{FF2B5EF4-FFF2-40B4-BE49-F238E27FC236}">
                <a16:creationId xmlns:a16="http://schemas.microsoft.com/office/drawing/2014/main" id="{48FC50DB-69F3-CC4E-8ACF-6B3815770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6084D1-24E0-E640-8C5F-5ECF049E8F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EAA4F1-C321-FC41-93AF-99664E85B2B9}" type="slidenum">
              <a:rPr lang="en-US" smtClean="0"/>
              <a:t>‹#›</a:t>
            </a:fld>
            <a:endParaRPr lang="en-US"/>
          </a:p>
        </p:txBody>
      </p:sp>
    </p:spTree>
    <p:extLst>
      <p:ext uri="{BB962C8B-B14F-4D97-AF65-F5344CB8AC3E}">
        <p14:creationId xmlns:p14="http://schemas.microsoft.com/office/powerpoint/2010/main" val="2393898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38A7B5-B32D-421E-B110-AB5B1A7CC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D36999-26F8-45E4-AB41-D485D0B0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40012"/>
            <a:ext cx="12191999" cy="28033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0F8DA27-CE91-4AEB-B854-6F06B5485E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3563" r="8214" b="45501"/>
          <a:stretch/>
        </p:blipFill>
        <p:spPr>
          <a:xfrm flipV="1">
            <a:off x="1" y="2404067"/>
            <a:ext cx="12191999" cy="2539327"/>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itle 1">
            <a:extLst>
              <a:ext uri="{FF2B5EF4-FFF2-40B4-BE49-F238E27FC236}">
                <a16:creationId xmlns:a16="http://schemas.microsoft.com/office/drawing/2014/main" id="{4C7413CC-AE15-5D45-8342-7D8BADCAC1DC}"/>
              </a:ext>
            </a:extLst>
          </p:cNvPr>
          <p:cNvSpPr>
            <a:spLocks noGrp="1"/>
          </p:cNvSpPr>
          <p:nvPr>
            <p:ph type="ctrTitle"/>
          </p:nvPr>
        </p:nvSpPr>
        <p:spPr>
          <a:xfrm>
            <a:off x="755904" y="4494130"/>
            <a:ext cx="10640754" cy="775845"/>
          </a:xfrm>
        </p:spPr>
        <p:txBody>
          <a:bodyPr anchor="b">
            <a:normAutofit/>
          </a:bodyPr>
          <a:lstStyle/>
          <a:p>
            <a:r>
              <a:rPr lang="en-US" sz="4400">
                <a:solidFill>
                  <a:srgbClr val="FFFFFF"/>
                </a:solidFill>
              </a:rPr>
              <a:t>Clustering Assignment</a:t>
            </a:r>
          </a:p>
        </p:txBody>
      </p:sp>
      <p:pic>
        <p:nvPicPr>
          <p:cNvPr id="15" name="Picture 14">
            <a:extLst>
              <a:ext uri="{FF2B5EF4-FFF2-40B4-BE49-F238E27FC236}">
                <a16:creationId xmlns:a16="http://schemas.microsoft.com/office/drawing/2014/main" id="{F7AF4E20-3DDE-4998-96BE-44EE182540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6237"/>
          <a:stretch/>
        </p:blipFill>
        <p:spPr>
          <a:xfrm flipV="1">
            <a:off x="0" y="5616534"/>
            <a:ext cx="12191999" cy="1129775"/>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Subtitle 2">
            <a:extLst>
              <a:ext uri="{FF2B5EF4-FFF2-40B4-BE49-F238E27FC236}">
                <a16:creationId xmlns:a16="http://schemas.microsoft.com/office/drawing/2014/main" id="{85E07B88-BCC4-BD4D-B93C-0B4E018B8B22}"/>
              </a:ext>
            </a:extLst>
          </p:cNvPr>
          <p:cNvSpPr>
            <a:spLocks noGrp="1"/>
          </p:cNvSpPr>
          <p:nvPr>
            <p:ph type="subTitle" idx="1"/>
          </p:nvPr>
        </p:nvSpPr>
        <p:spPr>
          <a:xfrm>
            <a:off x="1514122" y="5265889"/>
            <a:ext cx="9163757" cy="450447"/>
          </a:xfrm>
        </p:spPr>
        <p:txBody>
          <a:bodyPr anchor="ctr">
            <a:normAutofit/>
          </a:bodyPr>
          <a:lstStyle/>
          <a:p>
            <a:r>
              <a:rPr lang="en-US">
                <a:solidFill>
                  <a:srgbClr val="FFFFFF"/>
                </a:solidFill>
              </a:rPr>
              <a:t>By: - Ajinkya Shakkarwar</a:t>
            </a:r>
          </a:p>
        </p:txBody>
      </p:sp>
      <p:pic>
        <p:nvPicPr>
          <p:cNvPr id="4" name="Picture 3">
            <a:extLst>
              <a:ext uri="{FF2B5EF4-FFF2-40B4-BE49-F238E27FC236}">
                <a16:creationId xmlns:a16="http://schemas.microsoft.com/office/drawing/2014/main" id="{21D69B7A-F5DC-6540-858A-C2F0AEE0AB9D}"/>
              </a:ext>
            </a:extLst>
          </p:cNvPr>
          <p:cNvPicPr>
            <a:picLocks noChangeAspect="1"/>
          </p:cNvPicPr>
          <p:nvPr/>
        </p:nvPicPr>
        <p:blipFill>
          <a:blip r:embed="rId3"/>
          <a:stretch>
            <a:fillRect/>
          </a:stretch>
        </p:blipFill>
        <p:spPr>
          <a:xfrm>
            <a:off x="1534241" y="371721"/>
            <a:ext cx="9123518" cy="3201657"/>
          </a:xfrm>
          <a:prstGeom prst="rect">
            <a:avLst/>
          </a:prstGeom>
        </p:spPr>
      </p:pic>
    </p:spTree>
    <p:extLst>
      <p:ext uri="{BB962C8B-B14F-4D97-AF65-F5344CB8AC3E}">
        <p14:creationId xmlns:p14="http://schemas.microsoft.com/office/powerpoint/2010/main" val="194383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D382-6A38-E248-BAB2-4FE402137F47}"/>
              </a:ext>
            </a:extLst>
          </p:cNvPr>
          <p:cNvSpPr>
            <a:spLocks noGrp="1"/>
          </p:cNvSpPr>
          <p:nvPr>
            <p:ph type="title"/>
          </p:nvPr>
        </p:nvSpPr>
        <p:spPr>
          <a:xfrm>
            <a:off x="838200" y="365125"/>
            <a:ext cx="10515600" cy="1325563"/>
          </a:xfrm>
        </p:spPr>
        <p:txBody>
          <a:bodyPr/>
          <a:lstStyle/>
          <a:p>
            <a:r>
              <a:rPr lang="en-IN"/>
              <a:t>Clustering</a:t>
            </a:r>
            <a:endParaRPr lang="en-US" dirty="0"/>
          </a:p>
        </p:txBody>
      </p:sp>
      <p:pic>
        <p:nvPicPr>
          <p:cNvPr id="5" name="Content Placeholder 4">
            <a:extLst>
              <a:ext uri="{FF2B5EF4-FFF2-40B4-BE49-F238E27FC236}">
                <a16:creationId xmlns:a16="http://schemas.microsoft.com/office/drawing/2014/main" id="{9D277B86-D77E-694A-93BA-8DAA2A32D229}"/>
              </a:ext>
            </a:extLst>
          </p:cNvPr>
          <p:cNvPicPr>
            <a:picLocks noGrp="1" noChangeAspect="1"/>
          </p:cNvPicPr>
          <p:nvPr>
            <p:ph idx="1"/>
          </p:nvPr>
        </p:nvPicPr>
        <p:blipFill>
          <a:blip r:embed="rId2"/>
          <a:stretch>
            <a:fillRect/>
          </a:stretch>
        </p:blipFill>
        <p:spPr>
          <a:xfrm>
            <a:off x="3521711" y="231274"/>
            <a:ext cx="6469454" cy="6261601"/>
          </a:xfrm>
        </p:spPr>
      </p:pic>
    </p:spTree>
    <p:extLst>
      <p:ext uri="{BB962C8B-B14F-4D97-AF65-F5344CB8AC3E}">
        <p14:creationId xmlns:p14="http://schemas.microsoft.com/office/powerpoint/2010/main" val="1966960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03B52-03D5-5B49-9452-C2CD4A7AD09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Hierarchical Clustering</a:t>
            </a:r>
          </a:p>
        </p:txBody>
      </p:sp>
      <p:cxnSp>
        <p:nvCxnSpPr>
          <p:cNvPr id="27" name="Straight Connector 26">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83E14CDC-691B-A34C-9A13-56587A1BAB36}"/>
              </a:ext>
            </a:extLst>
          </p:cNvPr>
          <p:cNvPicPr>
            <a:picLocks noChangeAspect="1"/>
          </p:cNvPicPr>
          <p:nvPr/>
        </p:nvPicPr>
        <p:blipFill rotWithShape="1">
          <a:blip r:embed="rId2"/>
          <a:srcRect l="6942" r="8721" b="1"/>
          <a:stretch/>
        </p:blipFill>
        <p:spPr>
          <a:xfrm>
            <a:off x="2662872" y="2427541"/>
            <a:ext cx="6811156" cy="3997637"/>
          </a:xfrm>
          <a:prstGeom prst="rect">
            <a:avLst/>
          </a:prstGeom>
        </p:spPr>
      </p:pic>
    </p:spTree>
    <p:extLst>
      <p:ext uri="{BB962C8B-B14F-4D97-AF65-F5344CB8AC3E}">
        <p14:creationId xmlns:p14="http://schemas.microsoft.com/office/powerpoint/2010/main" val="1368537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F3CA0-EB71-224E-8A16-734478329E29}"/>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dirty="0"/>
              <a:t>Hierarchical Clustering</a:t>
            </a:r>
          </a:p>
        </p:txBody>
      </p:sp>
      <p:pic>
        <p:nvPicPr>
          <p:cNvPr id="4" name="Content Placeholder 3">
            <a:extLst>
              <a:ext uri="{FF2B5EF4-FFF2-40B4-BE49-F238E27FC236}">
                <a16:creationId xmlns:a16="http://schemas.microsoft.com/office/drawing/2014/main" id="{02547A7A-C7EE-8D41-BE1A-1D729B0CB00F}"/>
              </a:ext>
            </a:extLst>
          </p:cNvPr>
          <p:cNvPicPr>
            <a:picLocks noGrp="1" noChangeAspect="1"/>
          </p:cNvPicPr>
          <p:nvPr>
            <p:ph idx="1"/>
          </p:nvPr>
        </p:nvPicPr>
        <p:blipFill rotWithShape="1">
          <a:blip r:embed="rId2"/>
          <a:srcRect t="15755" r="-1" b="-1"/>
          <a:stretch/>
        </p:blipFill>
        <p:spPr>
          <a:xfrm>
            <a:off x="838200" y="1845426"/>
            <a:ext cx="10512547" cy="4450303"/>
          </a:xfrm>
          <a:prstGeom prst="rect">
            <a:avLst/>
          </a:prstGeom>
        </p:spPr>
      </p:pic>
    </p:spTree>
    <p:extLst>
      <p:ext uri="{BB962C8B-B14F-4D97-AF65-F5344CB8AC3E}">
        <p14:creationId xmlns:p14="http://schemas.microsoft.com/office/powerpoint/2010/main" val="2390260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F7A61-2A09-064E-8587-A21CEB994E6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800">
                <a:solidFill>
                  <a:srgbClr val="FFFFFF"/>
                </a:solidFill>
              </a:rPr>
              <a:t>Scatterplots between original variables and cluster id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D620FB1-F4BD-864F-8233-4DBE9E7D483A}"/>
              </a:ext>
            </a:extLst>
          </p:cNvPr>
          <p:cNvPicPr>
            <a:picLocks noChangeAspect="1"/>
          </p:cNvPicPr>
          <p:nvPr/>
        </p:nvPicPr>
        <p:blipFill>
          <a:blip r:embed="rId2"/>
          <a:stretch>
            <a:fillRect/>
          </a:stretch>
        </p:blipFill>
        <p:spPr>
          <a:xfrm>
            <a:off x="331567" y="2547487"/>
            <a:ext cx="5455917" cy="3756298"/>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3447C2F-679A-3B4F-9872-E622CF4E9E39}"/>
              </a:ext>
            </a:extLst>
          </p:cNvPr>
          <p:cNvPicPr>
            <a:picLocks noChangeAspect="1"/>
          </p:cNvPicPr>
          <p:nvPr/>
        </p:nvPicPr>
        <p:blipFill>
          <a:blip r:embed="rId3"/>
          <a:stretch>
            <a:fillRect/>
          </a:stretch>
        </p:blipFill>
        <p:spPr>
          <a:xfrm>
            <a:off x="6445073" y="2645644"/>
            <a:ext cx="5455917" cy="3559985"/>
          </a:xfrm>
          <a:prstGeom prst="rect">
            <a:avLst/>
          </a:prstGeom>
        </p:spPr>
      </p:pic>
    </p:spTree>
    <p:extLst>
      <p:ext uri="{BB962C8B-B14F-4D97-AF65-F5344CB8AC3E}">
        <p14:creationId xmlns:p14="http://schemas.microsoft.com/office/powerpoint/2010/main" val="3187135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100" y="349250"/>
            <a:ext cx="11099800" cy="180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27CE8-95F2-CA47-86AA-36887086CA8E}"/>
              </a:ext>
            </a:extLst>
          </p:cNvPr>
          <p:cNvSpPr>
            <a:spLocks noGrp="1"/>
          </p:cNvSpPr>
          <p:nvPr>
            <p:ph type="title"/>
          </p:nvPr>
        </p:nvSpPr>
        <p:spPr>
          <a:xfrm>
            <a:off x="838200" y="588168"/>
            <a:ext cx="10515600" cy="1325563"/>
          </a:xfrm>
        </p:spPr>
        <p:txBody>
          <a:bodyPr>
            <a:normAutofit/>
          </a:bodyPr>
          <a:lstStyle/>
          <a:p>
            <a:pPr algn="ctr"/>
            <a:r>
              <a:rPr lang="en-US" sz="4600">
                <a:solidFill>
                  <a:srgbClr val="FFFFFF"/>
                </a:solidFill>
              </a:rPr>
              <a:t>Conclusion</a:t>
            </a:r>
          </a:p>
        </p:txBody>
      </p:sp>
      <p:sp>
        <p:nvSpPr>
          <p:cNvPr id="3" name="Content Placeholder 2">
            <a:extLst>
              <a:ext uri="{FF2B5EF4-FFF2-40B4-BE49-F238E27FC236}">
                <a16:creationId xmlns:a16="http://schemas.microsoft.com/office/drawing/2014/main" id="{1C1E8561-6F2E-964E-87D5-1A63E1FB80E9}"/>
              </a:ext>
            </a:extLst>
          </p:cNvPr>
          <p:cNvSpPr>
            <a:spLocks noGrp="1"/>
          </p:cNvSpPr>
          <p:nvPr>
            <p:ph idx="1"/>
          </p:nvPr>
        </p:nvSpPr>
        <p:spPr>
          <a:xfrm>
            <a:off x="838200" y="2391568"/>
            <a:ext cx="10515600" cy="3785394"/>
          </a:xfrm>
        </p:spPr>
        <p:txBody>
          <a:bodyPr anchor="ctr">
            <a:normAutofit/>
          </a:bodyPr>
          <a:lstStyle/>
          <a:p>
            <a:r>
              <a:rPr lang="en-IN" sz="1700" dirty="0"/>
              <a:t>The countries that require help the most are listed below:</a:t>
            </a:r>
          </a:p>
          <a:p>
            <a:pPr marL="0" indent="0">
              <a:buNone/>
            </a:pPr>
            <a:r>
              <a:rPr lang="en-IN" sz="1700" dirty="0"/>
              <a:t>1 Albania</a:t>
            </a:r>
          </a:p>
          <a:p>
            <a:pPr marL="0" indent="0">
              <a:buNone/>
            </a:pPr>
            <a:r>
              <a:rPr lang="en-IN" sz="1700" dirty="0"/>
              <a:t>2 Algeria</a:t>
            </a:r>
          </a:p>
          <a:p>
            <a:pPr marL="0" indent="0">
              <a:buNone/>
            </a:pPr>
            <a:r>
              <a:rPr lang="en-IN" sz="1700" dirty="0"/>
              <a:t>4 Antigua and Barbuda</a:t>
            </a:r>
          </a:p>
          <a:p>
            <a:pPr marL="0" indent="0">
              <a:buNone/>
            </a:pPr>
            <a:r>
              <a:rPr lang="en-IN" sz="1700" dirty="0"/>
              <a:t>5 Argentina</a:t>
            </a:r>
          </a:p>
          <a:p>
            <a:pPr marL="0" indent="0">
              <a:buNone/>
            </a:pPr>
            <a:r>
              <a:rPr lang="en-IN" sz="1700" dirty="0"/>
              <a:t>6 Armenia</a:t>
            </a:r>
          </a:p>
          <a:p>
            <a:r>
              <a:rPr lang="en-IN" sz="1700" dirty="0"/>
              <a:t>Have Very low rate of net income per person, GDP per capita, average number of years a new born child would live, total health spending and imports of goods and services.</a:t>
            </a:r>
          </a:p>
          <a:p>
            <a:r>
              <a:rPr lang="en-IN" sz="1700" dirty="0"/>
              <a:t>very high rate of measurement of the annual growth rate, number of children that would be born and child mortality rate.</a:t>
            </a:r>
          </a:p>
          <a:p>
            <a:r>
              <a:rPr lang="en-IN" sz="1700" dirty="0"/>
              <a:t>It is clear that these countries require very quick aid in terms of money, education and services.</a:t>
            </a:r>
            <a:endParaRPr lang="en-US" sz="1700" dirty="0"/>
          </a:p>
        </p:txBody>
      </p:sp>
    </p:spTree>
    <p:extLst>
      <p:ext uri="{BB962C8B-B14F-4D97-AF65-F5344CB8AC3E}">
        <p14:creationId xmlns:p14="http://schemas.microsoft.com/office/powerpoint/2010/main" val="3810303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9156C-BD7B-FE45-BAFE-0ACC7919504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Problem Statement </a:t>
            </a:r>
          </a:p>
        </p:txBody>
      </p:sp>
      <p:sp>
        <p:nvSpPr>
          <p:cNvPr id="3" name="Content Placeholder 2">
            <a:extLst>
              <a:ext uri="{FF2B5EF4-FFF2-40B4-BE49-F238E27FC236}">
                <a16:creationId xmlns:a16="http://schemas.microsoft.com/office/drawing/2014/main" id="{50524C17-3057-3F45-B2DA-1B5DEEF8A3EB}"/>
              </a:ext>
            </a:extLst>
          </p:cNvPr>
          <p:cNvSpPr>
            <a:spLocks noGrp="1"/>
          </p:cNvSpPr>
          <p:nvPr>
            <p:ph idx="1"/>
          </p:nvPr>
        </p:nvSpPr>
        <p:spPr>
          <a:xfrm>
            <a:off x="4810259" y="649480"/>
            <a:ext cx="6555347" cy="5546047"/>
          </a:xfrm>
        </p:spPr>
        <p:txBody>
          <a:bodyPr anchor="ctr">
            <a:normAutofit fontScale="92500" lnSpcReduction="20000"/>
          </a:bodyPr>
          <a:lstStyle/>
          <a:p>
            <a:r>
              <a:rPr lang="en-IN" dirty="0"/>
              <a:t>HELP International is an international humanitarian NGO that is committed to fighting poverty and providing the people of backward countries with basic amenities and relief during the time of disasters and natural calamities. It runs a lot of operational projects from time to time along with advocacy drives to raise awareness as well as for funding purposes.</a:t>
            </a:r>
          </a:p>
          <a:p>
            <a:pPr marL="0" indent="0">
              <a:buNone/>
            </a:pPr>
            <a:endParaRPr lang="en-IN" dirty="0"/>
          </a:p>
          <a:p>
            <a:r>
              <a:rPr lang="en-IN" dirty="0"/>
              <a:t>After the recent funding programmes, they have been able to raise around $ 10 million. Now the CEO of the NGO needs to decide how to use this money strategically and effectively. The significant issues that come while making this decision are mostly related to choosing the countries that are in the direst need of aid. </a:t>
            </a:r>
          </a:p>
          <a:p>
            <a:endParaRPr lang="en-US" dirty="0"/>
          </a:p>
        </p:txBody>
      </p:sp>
    </p:spTree>
    <p:extLst>
      <p:ext uri="{BB962C8B-B14F-4D97-AF65-F5344CB8AC3E}">
        <p14:creationId xmlns:p14="http://schemas.microsoft.com/office/powerpoint/2010/main" val="300917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7FE526-47A2-1143-A59D-16646117FBC0}"/>
              </a:ext>
            </a:extLst>
          </p:cNvPr>
          <p:cNvSpPr>
            <a:spLocks noGrp="1"/>
          </p:cNvSpPr>
          <p:nvPr>
            <p:ph type="title"/>
          </p:nvPr>
        </p:nvSpPr>
        <p:spPr>
          <a:xfrm>
            <a:off x="841248" y="548640"/>
            <a:ext cx="3600860" cy="5431536"/>
          </a:xfrm>
        </p:spPr>
        <p:txBody>
          <a:bodyPr>
            <a:normAutofit/>
          </a:bodyPr>
          <a:lstStyle/>
          <a:p>
            <a:r>
              <a:rPr lang="en-US" sz="5400"/>
              <a:t>Objective</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1CD8F3-565B-1C41-B70F-880FFB4D02CD}"/>
              </a:ext>
            </a:extLst>
          </p:cNvPr>
          <p:cNvSpPr>
            <a:spLocks noGrp="1"/>
          </p:cNvSpPr>
          <p:nvPr>
            <p:ph idx="1"/>
          </p:nvPr>
        </p:nvSpPr>
        <p:spPr>
          <a:xfrm>
            <a:off x="5126418" y="552091"/>
            <a:ext cx="6224335" cy="5431536"/>
          </a:xfrm>
        </p:spPr>
        <p:txBody>
          <a:bodyPr anchor="ctr">
            <a:normAutofit/>
          </a:bodyPr>
          <a:lstStyle/>
          <a:p>
            <a:r>
              <a:rPr lang="en-IN" sz="2200"/>
              <a:t>We, HELP International humanitarian NGO, committed to fight poverty and provide the people of backward countries with basic amenities and relief during the time of disasters and natural calamities. We run a lot of operational projects from time to time, along with advocacy, drives to raise awareness as well as for funding purposes.</a:t>
            </a:r>
            <a:endParaRPr lang="en-US" sz="2200"/>
          </a:p>
        </p:txBody>
      </p:sp>
    </p:spTree>
    <p:extLst>
      <p:ext uri="{BB962C8B-B14F-4D97-AF65-F5344CB8AC3E}">
        <p14:creationId xmlns:p14="http://schemas.microsoft.com/office/powerpoint/2010/main" val="1301677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D4874-FBF9-0948-AAA7-CF089EA3841A}"/>
              </a:ext>
            </a:extLst>
          </p:cNvPr>
          <p:cNvSpPr>
            <a:spLocks noGrp="1"/>
          </p:cNvSpPr>
          <p:nvPr>
            <p:ph type="title"/>
          </p:nvPr>
        </p:nvSpPr>
        <p:spPr>
          <a:xfrm rot="16200000">
            <a:off x="-1111936" y="2765788"/>
            <a:ext cx="6025675" cy="1325563"/>
          </a:xfrm>
        </p:spPr>
        <p:txBody>
          <a:bodyPr>
            <a:normAutofit/>
          </a:bodyPr>
          <a:lstStyle/>
          <a:p>
            <a:r>
              <a:rPr lang="en-IN" dirty="0"/>
              <a:t>Analysis methodology. </a:t>
            </a:r>
            <a:endParaRPr lang="en-US" dirty="0"/>
          </a:p>
        </p:txBody>
      </p:sp>
      <p:graphicFrame>
        <p:nvGraphicFramePr>
          <p:cNvPr id="4" name="Content Placeholder 3">
            <a:extLst>
              <a:ext uri="{FF2B5EF4-FFF2-40B4-BE49-F238E27FC236}">
                <a16:creationId xmlns:a16="http://schemas.microsoft.com/office/drawing/2014/main" id="{B90BC3A5-0ACA-4C4C-84DC-3EB5B5FC6DFF}"/>
              </a:ext>
            </a:extLst>
          </p:cNvPr>
          <p:cNvGraphicFramePr>
            <a:graphicFrameLocks noGrp="1"/>
          </p:cNvGraphicFramePr>
          <p:nvPr>
            <p:ph idx="1"/>
            <p:extLst>
              <p:ext uri="{D42A27DB-BD31-4B8C-83A1-F6EECF244321}">
                <p14:modId xmlns:p14="http://schemas.microsoft.com/office/powerpoint/2010/main" val="2282118158"/>
              </p:ext>
            </p:extLst>
          </p:nvPr>
        </p:nvGraphicFramePr>
        <p:xfrm>
          <a:off x="2131358" y="215849"/>
          <a:ext cx="11665325" cy="6225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622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B37D0-ED7C-B740-BE1B-12B4814447A8}"/>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a:t>Correlation in the data:</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5FD001-E4E3-3547-8DD9-58478A57C226}"/>
              </a:ext>
            </a:extLst>
          </p:cNvPr>
          <p:cNvSpPr/>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After data cleaning , we removed outlier from gdpp column because the country with high gdpp would not require any aid as there are already doing good. • We did standardized scaling to standardize all parameters on cleaned, outlier removed data. • Looking at the heatmap, we see that few variables like (total fertility, child mortality) , (income , gdpp) and (imports and exports) have high correlation. </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077BCCC-1FDF-9D41-92A5-1AE98075EC10}"/>
              </a:ext>
            </a:extLst>
          </p:cNvPr>
          <p:cNvPicPr>
            <a:picLocks noGrp="1" noChangeAspect="1"/>
          </p:cNvPicPr>
          <p:nvPr>
            <p:ph idx="1"/>
          </p:nvPr>
        </p:nvPicPr>
        <p:blipFill rotWithShape="1">
          <a:blip r:embed="rId2"/>
          <a:srcRect l="795" r="12554" b="2"/>
          <a:stretch/>
        </p:blipFill>
        <p:spPr>
          <a:xfrm>
            <a:off x="5977788" y="799352"/>
            <a:ext cx="5425410" cy="5259296"/>
          </a:xfrm>
          <a:prstGeom prst="rect">
            <a:avLst/>
          </a:prstGeom>
        </p:spPr>
      </p:pic>
    </p:spTree>
    <p:extLst>
      <p:ext uri="{BB962C8B-B14F-4D97-AF65-F5344CB8AC3E}">
        <p14:creationId xmlns:p14="http://schemas.microsoft.com/office/powerpoint/2010/main" val="1810902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B8A3-428A-BF45-8625-2A2486AA708D}"/>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Principal Component Analysis</a:t>
            </a:r>
          </a:p>
        </p:txBody>
      </p:sp>
      <p:sp>
        <p:nvSpPr>
          <p:cNvPr id="9" name="Rectangle 8">
            <a:extLst>
              <a:ext uri="{FF2B5EF4-FFF2-40B4-BE49-F238E27FC236}">
                <a16:creationId xmlns:a16="http://schemas.microsoft.com/office/drawing/2014/main" id="{A29CE431-28BF-F541-B088-58F65E464AE3}"/>
              </a:ext>
            </a:extLst>
          </p:cNvPr>
          <p:cNvSpPr/>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Looking at the </a:t>
            </a:r>
            <a:r>
              <a:rPr lang="en-US" sz="2000" dirty="0" err="1"/>
              <a:t>screeplot</a:t>
            </a:r>
            <a:r>
              <a:rPr lang="en-US" sz="2000" dirty="0"/>
              <a:t> , we see that 95% of variance in the data is explained by 5 components.</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F116A8E-309E-574F-ADB2-9B9020A52EAA}"/>
              </a:ext>
            </a:extLst>
          </p:cNvPr>
          <p:cNvPicPr>
            <a:picLocks noGrp="1" noChangeAspect="1"/>
          </p:cNvPicPr>
          <p:nvPr>
            <p:ph idx="1"/>
          </p:nvPr>
        </p:nvPicPr>
        <p:blipFill>
          <a:blip r:embed="rId2"/>
          <a:stretch>
            <a:fillRect/>
          </a:stretch>
        </p:blipFill>
        <p:spPr>
          <a:xfrm>
            <a:off x="5405862" y="1117459"/>
            <a:ext cx="6019331" cy="4619836"/>
          </a:xfrm>
          <a:prstGeom prst="rect">
            <a:avLst/>
          </a:prstGeom>
          <a:effectLst/>
        </p:spPr>
      </p:pic>
      <p:sp>
        <p:nvSpPr>
          <p:cNvPr id="8" name="Rectangle 7">
            <a:extLst>
              <a:ext uri="{FF2B5EF4-FFF2-40B4-BE49-F238E27FC236}">
                <a16:creationId xmlns:a16="http://schemas.microsoft.com/office/drawing/2014/main" id="{E6EF3B04-514B-DF43-BE85-3C711B6B1128}"/>
              </a:ext>
            </a:extLst>
          </p:cNvPr>
          <p:cNvSpPr/>
          <p:nvPr/>
        </p:nvSpPr>
        <p:spPr>
          <a:xfrm>
            <a:off x="7005918" y="2052936"/>
            <a:ext cx="4347882"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2181124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FC4-A1F1-F241-A6D1-4DC3D391B0F9}"/>
              </a:ext>
            </a:extLst>
          </p:cNvPr>
          <p:cNvSpPr>
            <a:spLocks noGrp="1"/>
          </p:cNvSpPr>
          <p:nvPr>
            <p:ph type="title"/>
          </p:nvPr>
        </p:nvSpPr>
        <p:spPr>
          <a:xfrm>
            <a:off x="648929" y="629266"/>
            <a:ext cx="3505495" cy="1622321"/>
          </a:xfrm>
        </p:spPr>
        <p:txBody>
          <a:bodyPr>
            <a:normAutofit/>
          </a:bodyPr>
          <a:lstStyle/>
          <a:p>
            <a:r>
              <a:rPr lang="en-IN" sz="3700" dirty="0"/>
              <a:t>Principal Component Analysis</a:t>
            </a:r>
            <a:endParaRPr lang="en-US" sz="3700" dirty="0"/>
          </a:p>
        </p:txBody>
      </p:sp>
      <p:sp>
        <p:nvSpPr>
          <p:cNvPr id="3" name="Content Placeholder 2">
            <a:extLst>
              <a:ext uri="{FF2B5EF4-FFF2-40B4-BE49-F238E27FC236}">
                <a16:creationId xmlns:a16="http://schemas.microsoft.com/office/drawing/2014/main" id="{BB4466F1-165A-5849-8F91-51A0B7C6D759}"/>
              </a:ext>
            </a:extLst>
          </p:cNvPr>
          <p:cNvSpPr>
            <a:spLocks noGrp="1"/>
          </p:cNvSpPr>
          <p:nvPr>
            <p:ph idx="1"/>
          </p:nvPr>
        </p:nvSpPr>
        <p:spPr>
          <a:xfrm>
            <a:off x="648931" y="2438400"/>
            <a:ext cx="3505494" cy="3785419"/>
          </a:xfrm>
        </p:spPr>
        <p:txBody>
          <a:bodyPr>
            <a:normAutofit/>
          </a:bodyPr>
          <a:lstStyle/>
          <a:p>
            <a:r>
              <a:rPr lang="en-IN" sz="2000" dirty="0"/>
              <a:t>We see that features like </a:t>
            </a:r>
            <a:r>
              <a:rPr lang="en-IN" sz="2000" dirty="0" err="1"/>
              <a:t>gdpp</a:t>
            </a:r>
            <a:r>
              <a:rPr lang="en-IN" sz="2000" dirty="0"/>
              <a:t>, life expectancy and income are along the direction of PC1 and other features like total fertility and child mortality are along PC2 direction.</a:t>
            </a:r>
            <a:endParaRPr lang="en-US" sz="2000" dirty="0"/>
          </a:p>
        </p:txBody>
      </p:sp>
      <p:sp>
        <p:nvSpPr>
          <p:cNvPr id="21"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6E6CFE-46A4-C842-BADE-D86B3EB0F4B3}"/>
              </a:ext>
            </a:extLst>
          </p:cNvPr>
          <p:cNvPicPr>
            <a:picLocks noChangeAspect="1"/>
          </p:cNvPicPr>
          <p:nvPr/>
        </p:nvPicPr>
        <p:blipFill>
          <a:blip r:embed="rId2"/>
          <a:stretch>
            <a:fillRect/>
          </a:stretch>
        </p:blipFill>
        <p:spPr>
          <a:xfrm>
            <a:off x="5835041" y="807593"/>
            <a:ext cx="5160973" cy="5239568"/>
          </a:xfrm>
          <a:prstGeom prst="rect">
            <a:avLst/>
          </a:prstGeom>
          <a:effectLst/>
        </p:spPr>
      </p:pic>
    </p:spTree>
    <p:extLst>
      <p:ext uri="{BB962C8B-B14F-4D97-AF65-F5344CB8AC3E}">
        <p14:creationId xmlns:p14="http://schemas.microsoft.com/office/powerpoint/2010/main" val="2719789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E3FB6-2A2C-6342-918F-B1F779B79ED6}"/>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a:t>Principal Component Analysis</a:t>
            </a:r>
          </a:p>
        </p:txBody>
      </p:sp>
      <p:grpSp>
        <p:nvGrpSpPr>
          <p:cNvPr id="18"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08471E-F734-6F43-A016-815A4CF2DD85}"/>
              </a:ext>
            </a:extLst>
          </p:cNvPr>
          <p:cNvSpPr/>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After doing dimensionality reduction via incremental PCA by taking 5 components, we see that the correlation in the data has almost reduced to zero. </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AD3C97A-4687-4C4F-90FF-831F39BEB431}"/>
              </a:ext>
            </a:extLst>
          </p:cNvPr>
          <p:cNvPicPr>
            <a:picLocks noGrp="1" noChangeAspect="1"/>
          </p:cNvPicPr>
          <p:nvPr>
            <p:ph idx="1"/>
          </p:nvPr>
        </p:nvPicPr>
        <p:blipFill rotWithShape="1">
          <a:blip r:embed="rId2"/>
          <a:srcRect l="8734" r="17507" b="-1"/>
          <a:stretch/>
        </p:blipFill>
        <p:spPr>
          <a:xfrm>
            <a:off x="5977788" y="799352"/>
            <a:ext cx="5425410" cy="5259296"/>
          </a:xfrm>
          <a:prstGeom prst="rect">
            <a:avLst/>
          </a:prstGeom>
        </p:spPr>
      </p:pic>
    </p:spTree>
    <p:extLst>
      <p:ext uri="{BB962C8B-B14F-4D97-AF65-F5344CB8AC3E}">
        <p14:creationId xmlns:p14="http://schemas.microsoft.com/office/powerpoint/2010/main" val="199033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FA3356C-0C83-CE48-B355-19DAD5623F2D}"/>
              </a:ext>
            </a:extLst>
          </p:cNvPr>
          <p:cNvPicPr>
            <a:picLocks noChangeAspect="1"/>
          </p:cNvPicPr>
          <p:nvPr/>
        </p:nvPicPr>
        <p:blipFill>
          <a:blip r:embed="rId2"/>
          <a:stretch>
            <a:fillRect/>
          </a:stretch>
        </p:blipFill>
        <p:spPr>
          <a:xfrm>
            <a:off x="1287463" y="3297238"/>
            <a:ext cx="3286125" cy="2147888"/>
          </a:xfrm>
          <a:prstGeom prst="rect">
            <a:avLst/>
          </a:prstGeom>
        </p:spPr>
      </p:pic>
      <p:pic>
        <p:nvPicPr>
          <p:cNvPr id="4" name="Content Placeholder 3">
            <a:extLst>
              <a:ext uri="{FF2B5EF4-FFF2-40B4-BE49-F238E27FC236}">
                <a16:creationId xmlns:a16="http://schemas.microsoft.com/office/drawing/2014/main" id="{2B2FD5AC-779E-7340-8AC2-02FC63F54ED5}"/>
              </a:ext>
            </a:extLst>
          </p:cNvPr>
          <p:cNvPicPr>
            <a:picLocks noGrp="1" noChangeAspect="1"/>
          </p:cNvPicPr>
          <p:nvPr>
            <p:ph idx="1"/>
          </p:nvPr>
        </p:nvPicPr>
        <p:blipFill>
          <a:blip r:embed="rId3"/>
          <a:stretch>
            <a:fillRect/>
          </a:stretch>
        </p:blipFill>
        <p:spPr>
          <a:xfrm>
            <a:off x="4641850" y="3297238"/>
            <a:ext cx="3332163" cy="2147888"/>
          </a:xfrm>
          <a:prstGeom prst="rect">
            <a:avLst/>
          </a:prstGeom>
        </p:spPr>
      </p:pic>
      <p:pic>
        <p:nvPicPr>
          <p:cNvPr id="5" name="Picture 4">
            <a:extLst>
              <a:ext uri="{FF2B5EF4-FFF2-40B4-BE49-F238E27FC236}">
                <a16:creationId xmlns:a16="http://schemas.microsoft.com/office/drawing/2014/main" id="{7DF4C541-0AE4-5845-A25E-C817D97DBB31}"/>
              </a:ext>
            </a:extLst>
          </p:cNvPr>
          <p:cNvPicPr>
            <a:picLocks noChangeAspect="1"/>
          </p:cNvPicPr>
          <p:nvPr/>
        </p:nvPicPr>
        <p:blipFill>
          <a:blip r:embed="rId4"/>
          <a:stretch>
            <a:fillRect/>
          </a:stretch>
        </p:blipFill>
        <p:spPr>
          <a:xfrm>
            <a:off x="8043863" y="3297238"/>
            <a:ext cx="3308350" cy="2147888"/>
          </a:xfrm>
          <a:prstGeom prst="rect">
            <a:avLst/>
          </a:prstGeom>
        </p:spPr>
      </p:pic>
      <p:sp>
        <p:nvSpPr>
          <p:cNvPr id="2" name="Title 1">
            <a:extLst>
              <a:ext uri="{FF2B5EF4-FFF2-40B4-BE49-F238E27FC236}">
                <a16:creationId xmlns:a16="http://schemas.microsoft.com/office/drawing/2014/main" id="{E82B8205-8754-1442-9F44-CAAC44EA725C}"/>
              </a:ext>
            </a:extLst>
          </p:cNvPr>
          <p:cNvSpPr>
            <a:spLocks noGrp="1"/>
          </p:cNvSpPr>
          <p:nvPr>
            <p:ph type="title"/>
          </p:nvPr>
        </p:nvSpPr>
        <p:spPr>
          <a:xfrm>
            <a:off x="1286932" y="1204109"/>
            <a:ext cx="10023398" cy="857894"/>
          </a:xfrm>
        </p:spPr>
        <p:txBody>
          <a:bodyPr>
            <a:normAutofit/>
          </a:bodyPr>
          <a:lstStyle/>
          <a:p>
            <a:r>
              <a:rPr lang="en-IN" sz="4000">
                <a:solidFill>
                  <a:srgbClr val="FFFFFF"/>
                </a:solidFill>
              </a:rPr>
              <a:t>SILHOUETTE ANALYSIS</a:t>
            </a:r>
            <a:endParaRPr lang="en-US" sz="4000">
              <a:solidFill>
                <a:srgbClr val="FFFFFF"/>
              </a:solidFill>
            </a:endParaRPr>
          </a:p>
        </p:txBody>
      </p:sp>
    </p:spTree>
    <p:extLst>
      <p:ext uri="{BB962C8B-B14F-4D97-AF65-F5344CB8AC3E}">
        <p14:creationId xmlns:p14="http://schemas.microsoft.com/office/powerpoint/2010/main" val="2575057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610</Words>
  <Application>Microsoft Macintosh PowerPoint</Application>
  <PresentationFormat>Widescreen</PresentationFormat>
  <Paragraphs>43</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Clustering Assignment</vt:lpstr>
      <vt:lpstr>Problem Statement </vt:lpstr>
      <vt:lpstr>Objective</vt:lpstr>
      <vt:lpstr>Analysis methodology. </vt:lpstr>
      <vt:lpstr>Correlation in the data:</vt:lpstr>
      <vt:lpstr>Principal Component Analysis</vt:lpstr>
      <vt:lpstr>Principal Component Analysis</vt:lpstr>
      <vt:lpstr>Principal Component Analysis</vt:lpstr>
      <vt:lpstr>SILHOUETTE ANALYSIS</vt:lpstr>
      <vt:lpstr>Clustering</vt:lpstr>
      <vt:lpstr>Hierarchical Clustering</vt:lpstr>
      <vt:lpstr>Hierarchical Clustering</vt:lpstr>
      <vt:lpstr>Scatterplots between original variables and cluster id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Assignment</dc:title>
  <dc:creator>SHAKKARWAR AJINKYA ANIL</dc:creator>
  <cp:lastModifiedBy>SHAKKARWAR AJINKYA ANIL</cp:lastModifiedBy>
  <cp:revision>1</cp:revision>
  <dcterms:created xsi:type="dcterms:W3CDTF">2021-01-27T18:37:23Z</dcterms:created>
  <dcterms:modified xsi:type="dcterms:W3CDTF">2021-01-27T18:37:35Z</dcterms:modified>
</cp:coreProperties>
</file>